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0" r:id="rId4"/>
    <p:sldId id="264" r:id="rId5"/>
    <p:sldId id="267" r:id="rId6"/>
    <p:sldId id="259" r:id="rId7"/>
    <p:sldId id="261" r:id="rId8"/>
    <p:sldId id="257" r:id="rId9"/>
    <p:sldId id="262" r:id="rId10"/>
    <p:sldId id="258" r:id="rId11"/>
    <p:sldId id="265" r:id="rId12"/>
    <p:sldId id="266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C0F682-6BC2-4FD3-B864-3E293FC37284}" type="datetimeFigureOut">
              <a:rPr lang="es-VE" smtClean="0"/>
              <a:pPr/>
              <a:t>11/11/2008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B5A2F4-88D2-40DE-9FB4-6B8339DDE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My%20Web%20Sites\NLCMF\reference_materials\student_research\video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My%20Web%20Sites\NLCMF\reference_materials\student_research\video1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Vianney </a:t>
            </a:r>
            <a:r>
              <a:rPr lang="en-US" dirty="0" err="1" smtClean="0"/>
              <a:t>Gimenez</a:t>
            </a:r>
            <a:endParaRPr lang="en-US" dirty="0" smtClean="0"/>
          </a:p>
          <a:p>
            <a:r>
              <a:rPr lang="en-US" dirty="0" smtClean="0"/>
              <a:t>Prof. Peter </a:t>
            </a:r>
            <a:r>
              <a:rPr lang="en-US" dirty="0" err="1" smtClean="0"/>
              <a:t>Palffy</a:t>
            </a:r>
            <a:r>
              <a:rPr lang="en-US" dirty="0" err="1"/>
              <a:t>-</a:t>
            </a:r>
            <a:r>
              <a:rPr lang="en-US" dirty="0" err="1" smtClean="0"/>
              <a:t>Muhoray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LCE swelling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ueso medid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357718" cy="3357362"/>
          </a:xfrm>
        </p:spPr>
      </p:pic>
      <p:pic>
        <p:nvPicPr>
          <p:cNvPr id="7" name="Picture 6" descr="grueso relativo respecto al tiem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3841"/>
            <a:ext cx="4379294" cy="337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the studies to </a:t>
            </a:r>
            <a:r>
              <a:rPr lang="en-US" dirty="0" err="1" smtClean="0"/>
              <a:t>elastomers</a:t>
            </a:r>
            <a:r>
              <a:rPr lang="en-US" dirty="0" smtClean="0"/>
              <a:t> of different geometries.</a:t>
            </a:r>
          </a:p>
          <a:p>
            <a:r>
              <a:rPr lang="en-US" dirty="0" smtClean="0"/>
              <a:t>Make a more uniform exposure of the </a:t>
            </a:r>
            <a:r>
              <a:rPr lang="en-US" dirty="0" err="1" smtClean="0"/>
              <a:t>elastomer</a:t>
            </a:r>
            <a:r>
              <a:rPr lang="en-US" dirty="0" smtClean="0"/>
              <a:t> to the toluene vapor </a:t>
            </a:r>
          </a:p>
          <a:p>
            <a:r>
              <a:rPr lang="en-US" dirty="0" smtClean="0"/>
              <a:t>Study the reaction of a Poly-domain LC </a:t>
            </a:r>
            <a:r>
              <a:rPr lang="en-US" dirty="0" err="1" smtClean="0"/>
              <a:t>elastomer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Luchette</a:t>
            </a:r>
            <a:r>
              <a:rPr lang="en-US" dirty="0" smtClean="0"/>
              <a:t> ….. so much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Moreira</a:t>
            </a:r>
            <a:endParaRPr lang="en-US" dirty="0" smtClean="0"/>
          </a:p>
          <a:p>
            <a:r>
              <a:rPr lang="en-US" dirty="0" smtClean="0"/>
              <a:t>Jake Fontana</a:t>
            </a:r>
          </a:p>
          <a:p>
            <a:r>
              <a:rPr lang="en-US" dirty="0" smtClean="0"/>
              <a:t>Sabrina </a:t>
            </a:r>
            <a:r>
              <a:rPr lang="en-US" dirty="0" err="1" smtClean="0"/>
              <a:t>Relaix</a:t>
            </a:r>
            <a:endParaRPr lang="en-US" dirty="0" smtClean="0"/>
          </a:p>
          <a:p>
            <a:r>
              <a:rPr lang="en-US" dirty="0" smtClean="0"/>
              <a:t>Jeremy Neal</a:t>
            </a:r>
          </a:p>
          <a:p>
            <a:r>
              <a:rPr lang="en-US" dirty="0" smtClean="0"/>
              <a:t>Prof. Peter </a:t>
            </a:r>
            <a:r>
              <a:rPr lang="en-US" dirty="0" err="1" smtClean="0"/>
              <a:t>Palffy-Muhoray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eamsblog.files.wordpress.com/2008/05/thank-you.jpg"/>
          <p:cNvPicPr>
            <a:picLocks noChangeAspect="1" noChangeArrowheads="1"/>
          </p:cNvPicPr>
          <p:nvPr/>
        </p:nvPicPr>
        <p:blipFill>
          <a:blip r:embed="rId2"/>
          <a:srcRect l="12682"/>
          <a:stretch>
            <a:fillRect/>
          </a:stretch>
        </p:blipFill>
        <p:spPr bwMode="auto">
          <a:xfrm>
            <a:off x="5704164" y="1428736"/>
            <a:ext cx="2876270" cy="4953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000240"/>
            <a:ext cx="1571636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Fontana</a:t>
            </a:r>
            <a:endParaRPr lang="en-US" sz="27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 Crystal </a:t>
            </a:r>
            <a:r>
              <a:rPr lang="en-US" dirty="0" err="1" smtClean="0"/>
              <a:t>Elastomer</a:t>
            </a:r>
            <a:endParaRPr lang="en-US" dirty="0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 rot="-1475932">
            <a:off x="1214415" y="2216140"/>
            <a:ext cx="1885950" cy="2644775"/>
            <a:chOff x="1517383" y="373693"/>
            <a:chExt cx="4230032" cy="5344365"/>
          </a:xfrm>
        </p:grpSpPr>
        <p:sp>
          <p:nvSpPr>
            <p:cNvPr id="7" name="Oval 6"/>
            <p:cNvSpPr/>
            <p:nvPr/>
          </p:nvSpPr>
          <p:spPr>
            <a:xfrm rot="20748884">
              <a:off x="3083705" y="1976400"/>
              <a:ext cx="1214175" cy="144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2281" y="474765"/>
              <a:ext cx="4176621" cy="5228881"/>
            </a:xfrm>
            <a:custGeom>
              <a:avLst/>
              <a:gdLst>
                <a:gd name="connsiteX0" fmla="*/ 3345860 w 4177133"/>
                <a:gd name="connsiteY0" fmla="*/ 794108 h 5227562"/>
                <a:gd name="connsiteX1" fmla="*/ 3276587 w 4177133"/>
                <a:gd name="connsiteY1" fmla="*/ 710981 h 5227562"/>
                <a:gd name="connsiteX2" fmla="*/ 3193460 w 4177133"/>
                <a:gd name="connsiteY2" fmla="*/ 613999 h 5227562"/>
                <a:gd name="connsiteX3" fmla="*/ 3096478 w 4177133"/>
                <a:gd name="connsiteY3" fmla="*/ 517017 h 5227562"/>
                <a:gd name="connsiteX4" fmla="*/ 3054915 w 4177133"/>
                <a:gd name="connsiteY4" fmla="*/ 503162 h 5227562"/>
                <a:gd name="connsiteX5" fmla="*/ 2944078 w 4177133"/>
                <a:gd name="connsiteY5" fmla="*/ 461599 h 5227562"/>
                <a:gd name="connsiteX6" fmla="*/ 2653133 w 4177133"/>
                <a:gd name="connsiteY6" fmla="*/ 544726 h 5227562"/>
                <a:gd name="connsiteX7" fmla="*/ 2611569 w 4177133"/>
                <a:gd name="connsiteY7" fmla="*/ 613999 h 5227562"/>
                <a:gd name="connsiteX8" fmla="*/ 2597715 w 4177133"/>
                <a:gd name="connsiteY8" fmla="*/ 669417 h 5227562"/>
                <a:gd name="connsiteX9" fmla="*/ 2542297 w 4177133"/>
                <a:gd name="connsiteY9" fmla="*/ 766399 h 5227562"/>
                <a:gd name="connsiteX10" fmla="*/ 2514587 w 4177133"/>
                <a:gd name="connsiteY10" fmla="*/ 821817 h 5227562"/>
                <a:gd name="connsiteX11" fmla="*/ 2403751 w 4177133"/>
                <a:gd name="connsiteY11" fmla="*/ 1140471 h 5227562"/>
                <a:gd name="connsiteX12" fmla="*/ 2362187 w 4177133"/>
                <a:gd name="connsiteY12" fmla="*/ 1306726 h 5227562"/>
                <a:gd name="connsiteX13" fmla="*/ 2306769 w 4177133"/>
                <a:gd name="connsiteY13" fmla="*/ 1542253 h 5227562"/>
                <a:gd name="connsiteX14" fmla="*/ 2279060 w 4177133"/>
                <a:gd name="connsiteY14" fmla="*/ 1625381 h 5227562"/>
                <a:gd name="connsiteX15" fmla="*/ 2237497 w 4177133"/>
                <a:gd name="connsiteY15" fmla="*/ 1874762 h 5227562"/>
                <a:gd name="connsiteX16" fmla="*/ 2209787 w 4177133"/>
                <a:gd name="connsiteY16" fmla="*/ 2096435 h 5227562"/>
                <a:gd name="connsiteX17" fmla="*/ 2182078 w 4177133"/>
                <a:gd name="connsiteY17" fmla="*/ 2234981 h 5227562"/>
                <a:gd name="connsiteX18" fmla="*/ 2168224 w 4177133"/>
                <a:gd name="connsiteY18" fmla="*/ 2331962 h 5227562"/>
                <a:gd name="connsiteX19" fmla="*/ 2154369 w 4177133"/>
                <a:gd name="connsiteY19" fmla="*/ 2387381 h 5227562"/>
                <a:gd name="connsiteX20" fmla="*/ 2112806 w 4177133"/>
                <a:gd name="connsiteY20" fmla="*/ 2650617 h 5227562"/>
                <a:gd name="connsiteX21" fmla="*/ 2071242 w 4177133"/>
                <a:gd name="connsiteY21" fmla="*/ 2913853 h 5227562"/>
                <a:gd name="connsiteX22" fmla="*/ 2057387 w 4177133"/>
                <a:gd name="connsiteY22" fmla="*/ 3177090 h 5227562"/>
                <a:gd name="connsiteX23" fmla="*/ 2043533 w 4177133"/>
                <a:gd name="connsiteY23" fmla="*/ 3246362 h 5227562"/>
                <a:gd name="connsiteX24" fmla="*/ 1974260 w 4177133"/>
                <a:gd name="connsiteY24" fmla="*/ 3260217 h 5227562"/>
                <a:gd name="connsiteX25" fmla="*/ 1918842 w 4177133"/>
                <a:gd name="connsiteY25" fmla="*/ 3329490 h 5227562"/>
                <a:gd name="connsiteX26" fmla="*/ 1863424 w 4177133"/>
                <a:gd name="connsiteY26" fmla="*/ 3398762 h 5227562"/>
                <a:gd name="connsiteX27" fmla="*/ 1835715 w 4177133"/>
                <a:gd name="connsiteY27" fmla="*/ 3454181 h 5227562"/>
                <a:gd name="connsiteX28" fmla="*/ 1808006 w 4177133"/>
                <a:gd name="connsiteY28" fmla="*/ 3495744 h 5227562"/>
                <a:gd name="connsiteX29" fmla="*/ 1711024 w 4177133"/>
                <a:gd name="connsiteY29" fmla="*/ 3675853 h 5227562"/>
                <a:gd name="connsiteX30" fmla="*/ 1669460 w 4177133"/>
                <a:gd name="connsiteY30" fmla="*/ 3814399 h 5227562"/>
                <a:gd name="connsiteX31" fmla="*/ 1614042 w 4177133"/>
                <a:gd name="connsiteY31" fmla="*/ 3925235 h 5227562"/>
                <a:gd name="connsiteX32" fmla="*/ 1572478 w 4177133"/>
                <a:gd name="connsiteY32" fmla="*/ 4036071 h 5227562"/>
                <a:gd name="connsiteX33" fmla="*/ 1489351 w 4177133"/>
                <a:gd name="connsiteY33" fmla="*/ 4230035 h 5227562"/>
                <a:gd name="connsiteX34" fmla="*/ 1406224 w 4177133"/>
                <a:gd name="connsiteY34" fmla="*/ 4451708 h 5227562"/>
                <a:gd name="connsiteX35" fmla="*/ 1350806 w 4177133"/>
                <a:gd name="connsiteY35" fmla="*/ 4520981 h 5227562"/>
                <a:gd name="connsiteX36" fmla="*/ 1309242 w 4177133"/>
                <a:gd name="connsiteY36" fmla="*/ 4617962 h 5227562"/>
                <a:gd name="connsiteX37" fmla="*/ 1267678 w 4177133"/>
                <a:gd name="connsiteY37" fmla="*/ 4687235 h 5227562"/>
                <a:gd name="connsiteX38" fmla="*/ 1226115 w 4177133"/>
                <a:gd name="connsiteY38" fmla="*/ 4784217 h 5227562"/>
                <a:gd name="connsiteX39" fmla="*/ 1087569 w 4177133"/>
                <a:gd name="connsiteY39" fmla="*/ 5005890 h 5227562"/>
                <a:gd name="connsiteX40" fmla="*/ 1004442 w 4177133"/>
                <a:gd name="connsiteY40" fmla="*/ 5102871 h 5227562"/>
                <a:gd name="connsiteX41" fmla="*/ 962878 w 4177133"/>
                <a:gd name="connsiteY41" fmla="*/ 5144435 h 5227562"/>
                <a:gd name="connsiteX42" fmla="*/ 768915 w 4177133"/>
                <a:gd name="connsiteY42" fmla="*/ 5227562 h 5227562"/>
                <a:gd name="connsiteX43" fmla="*/ 630369 w 4177133"/>
                <a:gd name="connsiteY43" fmla="*/ 5172144 h 5227562"/>
                <a:gd name="connsiteX44" fmla="*/ 588806 w 4177133"/>
                <a:gd name="connsiteY44" fmla="*/ 5130581 h 5227562"/>
                <a:gd name="connsiteX45" fmla="*/ 491824 w 4177133"/>
                <a:gd name="connsiteY45" fmla="*/ 4922762 h 5227562"/>
                <a:gd name="connsiteX46" fmla="*/ 2195933 w 4177133"/>
                <a:gd name="connsiteY46" fmla="*/ 4479417 h 5227562"/>
                <a:gd name="connsiteX47" fmla="*/ 2334478 w 4177133"/>
                <a:gd name="connsiteY47" fmla="*/ 4423999 h 5227562"/>
                <a:gd name="connsiteX48" fmla="*/ 2403751 w 4177133"/>
                <a:gd name="connsiteY48" fmla="*/ 4396290 h 5227562"/>
                <a:gd name="connsiteX49" fmla="*/ 2486878 w 4177133"/>
                <a:gd name="connsiteY49" fmla="*/ 4340871 h 5227562"/>
                <a:gd name="connsiteX50" fmla="*/ 2750115 w 4177133"/>
                <a:gd name="connsiteY50" fmla="*/ 4188471 h 5227562"/>
                <a:gd name="connsiteX51" fmla="*/ 2819387 w 4177133"/>
                <a:gd name="connsiteY51" fmla="*/ 4133053 h 5227562"/>
                <a:gd name="connsiteX52" fmla="*/ 2916369 w 4177133"/>
                <a:gd name="connsiteY52" fmla="*/ 3980653 h 5227562"/>
                <a:gd name="connsiteX53" fmla="*/ 2971787 w 4177133"/>
                <a:gd name="connsiteY53" fmla="*/ 3869817 h 5227562"/>
                <a:gd name="connsiteX54" fmla="*/ 3054915 w 4177133"/>
                <a:gd name="connsiteY54" fmla="*/ 3620435 h 5227562"/>
                <a:gd name="connsiteX55" fmla="*/ 3138042 w 4177133"/>
                <a:gd name="connsiteY55" fmla="*/ 3357199 h 5227562"/>
                <a:gd name="connsiteX56" fmla="*/ 3179606 w 4177133"/>
                <a:gd name="connsiteY56" fmla="*/ 3274071 h 5227562"/>
                <a:gd name="connsiteX57" fmla="*/ 3248878 w 4177133"/>
                <a:gd name="connsiteY57" fmla="*/ 3066253 h 5227562"/>
                <a:gd name="connsiteX58" fmla="*/ 3318151 w 4177133"/>
                <a:gd name="connsiteY58" fmla="*/ 2927708 h 5227562"/>
                <a:gd name="connsiteX59" fmla="*/ 3359715 w 4177133"/>
                <a:gd name="connsiteY59" fmla="*/ 2789162 h 5227562"/>
                <a:gd name="connsiteX60" fmla="*/ 3387424 w 4177133"/>
                <a:gd name="connsiteY60" fmla="*/ 2692181 h 5227562"/>
                <a:gd name="connsiteX61" fmla="*/ 3428987 w 4177133"/>
                <a:gd name="connsiteY61" fmla="*/ 2581344 h 5227562"/>
                <a:gd name="connsiteX62" fmla="*/ 3456697 w 4177133"/>
                <a:gd name="connsiteY62" fmla="*/ 2442799 h 5227562"/>
                <a:gd name="connsiteX63" fmla="*/ 3373569 w 4177133"/>
                <a:gd name="connsiteY63" fmla="*/ 1791635 h 5227562"/>
                <a:gd name="connsiteX64" fmla="*/ 3124187 w 4177133"/>
                <a:gd name="connsiteY64" fmla="*/ 1611526 h 5227562"/>
                <a:gd name="connsiteX65" fmla="*/ 3054915 w 4177133"/>
                <a:gd name="connsiteY65" fmla="*/ 1597671 h 5227562"/>
                <a:gd name="connsiteX66" fmla="*/ 2791678 w 4177133"/>
                <a:gd name="connsiteY66" fmla="*/ 1736217 h 5227562"/>
                <a:gd name="connsiteX67" fmla="*/ 2542297 w 4177133"/>
                <a:gd name="connsiteY67" fmla="*/ 2068726 h 5227562"/>
                <a:gd name="connsiteX68" fmla="*/ 2334478 w 4177133"/>
                <a:gd name="connsiteY68" fmla="*/ 2539781 h 5227562"/>
                <a:gd name="connsiteX69" fmla="*/ 2182078 w 4177133"/>
                <a:gd name="connsiteY69" fmla="*/ 2844581 h 5227562"/>
                <a:gd name="connsiteX70" fmla="*/ 2140515 w 4177133"/>
                <a:gd name="connsiteY70" fmla="*/ 2927708 h 5227562"/>
                <a:gd name="connsiteX71" fmla="*/ 2015824 w 4177133"/>
                <a:gd name="connsiteY71" fmla="*/ 3135526 h 5227562"/>
                <a:gd name="connsiteX72" fmla="*/ 1988115 w 4177133"/>
                <a:gd name="connsiteY72" fmla="*/ 3204799 h 5227562"/>
                <a:gd name="connsiteX73" fmla="*/ 1808006 w 4177133"/>
                <a:gd name="connsiteY73" fmla="*/ 3468035 h 5227562"/>
                <a:gd name="connsiteX74" fmla="*/ 1724878 w 4177133"/>
                <a:gd name="connsiteY74" fmla="*/ 3551162 h 5227562"/>
                <a:gd name="connsiteX75" fmla="*/ 1683315 w 4177133"/>
                <a:gd name="connsiteY75" fmla="*/ 3592726 h 5227562"/>
                <a:gd name="connsiteX76" fmla="*/ 1614042 w 4177133"/>
                <a:gd name="connsiteY76" fmla="*/ 3620435 h 5227562"/>
                <a:gd name="connsiteX77" fmla="*/ 1530915 w 4177133"/>
                <a:gd name="connsiteY77" fmla="*/ 3592726 h 5227562"/>
                <a:gd name="connsiteX78" fmla="*/ 1461642 w 4177133"/>
                <a:gd name="connsiteY78" fmla="*/ 3509599 h 5227562"/>
                <a:gd name="connsiteX79" fmla="*/ 1420078 w 4177133"/>
                <a:gd name="connsiteY79" fmla="*/ 3384908 h 5227562"/>
                <a:gd name="connsiteX80" fmla="*/ 1392369 w 4177133"/>
                <a:gd name="connsiteY80" fmla="*/ 3315635 h 5227562"/>
                <a:gd name="connsiteX81" fmla="*/ 1323097 w 4177133"/>
                <a:gd name="connsiteY81" fmla="*/ 3121671 h 5227562"/>
                <a:gd name="connsiteX82" fmla="*/ 1281533 w 4177133"/>
                <a:gd name="connsiteY82" fmla="*/ 2927708 h 5227562"/>
                <a:gd name="connsiteX83" fmla="*/ 1253824 w 4177133"/>
                <a:gd name="connsiteY83" fmla="*/ 2761453 h 5227562"/>
                <a:gd name="connsiteX84" fmla="*/ 1226115 w 4177133"/>
                <a:gd name="connsiteY84" fmla="*/ 2622908 h 5227562"/>
                <a:gd name="connsiteX85" fmla="*/ 1447787 w 4177133"/>
                <a:gd name="connsiteY85" fmla="*/ 1750071 h 5227562"/>
                <a:gd name="connsiteX86" fmla="*/ 1614042 w 4177133"/>
                <a:gd name="connsiteY86" fmla="*/ 1500690 h 5227562"/>
                <a:gd name="connsiteX87" fmla="*/ 1683315 w 4177133"/>
                <a:gd name="connsiteY87" fmla="*/ 1445271 h 5227562"/>
                <a:gd name="connsiteX88" fmla="*/ 1808006 w 4177133"/>
                <a:gd name="connsiteY88" fmla="*/ 1431417 h 5227562"/>
                <a:gd name="connsiteX89" fmla="*/ 1946551 w 4177133"/>
                <a:gd name="connsiteY89" fmla="*/ 1459126 h 5227562"/>
                <a:gd name="connsiteX90" fmla="*/ 2015824 w 4177133"/>
                <a:gd name="connsiteY90" fmla="*/ 1514544 h 5227562"/>
                <a:gd name="connsiteX91" fmla="*/ 2140515 w 4177133"/>
                <a:gd name="connsiteY91" fmla="*/ 1666944 h 5227562"/>
                <a:gd name="connsiteX92" fmla="*/ 2265206 w 4177133"/>
                <a:gd name="connsiteY92" fmla="*/ 1847053 h 5227562"/>
                <a:gd name="connsiteX93" fmla="*/ 2680842 w 4177133"/>
                <a:gd name="connsiteY93" fmla="*/ 2276544 h 5227562"/>
                <a:gd name="connsiteX94" fmla="*/ 2763969 w 4177133"/>
                <a:gd name="connsiteY94" fmla="*/ 2387381 h 5227562"/>
                <a:gd name="connsiteX95" fmla="*/ 3041060 w 4177133"/>
                <a:gd name="connsiteY95" fmla="*/ 2706035 h 5227562"/>
                <a:gd name="connsiteX96" fmla="*/ 3096478 w 4177133"/>
                <a:gd name="connsiteY96" fmla="*/ 2789162 h 5227562"/>
                <a:gd name="connsiteX97" fmla="*/ 3179606 w 4177133"/>
                <a:gd name="connsiteY97" fmla="*/ 2983126 h 5227562"/>
                <a:gd name="connsiteX98" fmla="*/ 3248878 w 4177133"/>
                <a:gd name="connsiteY98" fmla="*/ 3149381 h 5227562"/>
                <a:gd name="connsiteX99" fmla="*/ 3290442 w 4177133"/>
                <a:gd name="connsiteY99" fmla="*/ 3232508 h 5227562"/>
                <a:gd name="connsiteX100" fmla="*/ 3359715 w 4177133"/>
                <a:gd name="connsiteY100" fmla="*/ 3398762 h 5227562"/>
                <a:gd name="connsiteX101" fmla="*/ 3456697 w 4177133"/>
                <a:gd name="connsiteY101" fmla="*/ 3551162 h 5227562"/>
                <a:gd name="connsiteX102" fmla="*/ 3498260 w 4177133"/>
                <a:gd name="connsiteY102" fmla="*/ 3592726 h 5227562"/>
                <a:gd name="connsiteX103" fmla="*/ 3622951 w 4177133"/>
                <a:gd name="connsiteY103" fmla="*/ 3620435 h 5227562"/>
                <a:gd name="connsiteX104" fmla="*/ 3747642 w 4177133"/>
                <a:gd name="connsiteY104" fmla="*/ 3454181 h 5227562"/>
                <a:gd name="connsiteX105" fmla="*/ 3872333 w 4177133"/>
                <a:gd name="connsiteY105" fmla="*/ 3232508 h 5227562"/>
                <a:gd name="connsiteX106" fmla="*/ 4024733 w 4177133"/>
                <a:gd name="connsiteY106" fmla="*/ 2830726 h 5227562"/>
                <a:gd name="connsiteX107" fmla="*/ 4066297 w 4177133"/>
                <a:gd name="connsiteY107" fmla="*/ 2692181 h 5227562"/>
                <a:gd name="connsiteX108" fmla="*/ 4121715 w 4177133"/>
                <a:gd name="connsiteY108" fmla="*/ 2290399 h 5227562"/>
                <a:gd name="connsiteX109" fmla="*/ 4149424 w 4177133"/>
                <a:gd name="connsiteY109" fmla="*/ 2124144 h 5227562"/>
                <a:gd name="connsiteX110" fmla="*/ 4177133 w 4177133"/>
                <a:gd name="connsiteY110" fmla="*/ 1888617 h 5227562"/>
                <a:gd name="connsiteX111" fmla="*/ 4163278 w 4177133"/>
                <a:gd name="connsiteY111" fmla="*/ 1542253 h 5227562"/>
                <a:gd name="connsiteX112" fmla="*/ 4149424 w 4177133"/>
                <a:gd name="connsiteY112" fmla="*/ 1486835 h 5227562"/>
                <a:gd name="connsiteX113" fmla="*/ 4066297 w 4177133"/>
                <a:gd name="connsiteY113" fmla="*/ 1306726 h 5227562"/>
                <a:gd name="connsiteX114" fmla="*/ 3997024 w 4177133"/>
                <a:gd name="connsiteY114" fmla="*/ 1195890 h 5227562"/>
                <a:gd name="connsiteX115" fmla="*/ 3803060 w 4177133"/>
                <a:gd name="connsiteY115" fmla="*/ 1029635 h 5227562"/>
                <a:gd name="connsiteX116" fmla="*/ 3512115 w 4177133"/>
                <a:gd name="connsiteY116" fmla="*/ 1112762 h 5227562"/>
                <a:gd name="connsiteX117" fmla="*/ 3428987 w 4177133"/>
                <a:gd name="connsiteY117" fmla="*/ 1195890 h 5227562"/>
                <a:gd name="connsiteX118" fmla="*/ 3276587 w 4177133"/>
                <a:gd name="connsiteY118" fmla="*/ 1445271 h 5227562"/>
                <a:gd name="connsiteX119" fmla="*/ 3221169 w 4177133"/>
                <a:gd name="connsiteY119" fmla="*/ 1625381 h 5227562"/>
                <a:gd name="connsiteX120" fmla="*/ 3082624 w 4177133"/>
                <a:gd name="connsiteY120" fmla="*/ 2165708 h 5227562"/>
                <a:gd name="connsiteX121" fmla="*/ 3054915 w 4177133"/>
                <a:gd name="connsiteY121" fmla="*/ 2428944 h 5227562"/>
                <a:gd name="connsiteX122" fmla="*/ 2971787 w 4177133"/>
                <a:gd name="connsiteY122" fmla="*/ 2913853 h 5227562"/>
                <a:gd name="connsiteX123" fmla="*/ 2944078 w 4177133"/>
                <a:gd name="connsiteY123" fmla="*/ 3371053 h 5227562"/>
                <a:gd name="connsiteX124" fmla="*/ 2902515 w 4177133"/>
                <a:gd name="connsiteY124" fmla="*/ 3592726 h 5227562"/>
                <a:gd name="connsiteX125" fmla="*/ 2860951 w 4177133"/>
                <a:gd name="connsiteY125" fmla="*/ 3814399 h 5227562"/>
                <a:gd name="connsiteX126" fmla="*/ 2791678 w 4177133"/>
                <a:gd name="connsiteY126" fmla="*/ 4091490 h 5227562"/>
                <a:gd name="connsiteX127" fmla="*/ 2777824 w 4177133"/>
                <a:gd name="connsiteY127" fmla="*/ 4202326 h 5227562"/>
                <a:gd name="connsiteX128" fmla="*/ 2722406 w 4177133"/>
                <a:gd name="connsiteY128" fmla="*/ 4451708 h 5227562"/>
                <a:gd name="connsiteX129" fmla="*/ 2694697 w 4177133"/>
                <a:gd name="connsiteY129" fmla="*/ 4784217 h 5227562"/>
                <a:gd name="connsiteX130" fmla="*/ 2639278 w 4177133"/>
                <a:gd name="connsiteY130" fmla="*/ 4964326 h 5227562"/>
                <a:gd name="connsiteX131" fmla="*/ 2542297 w 4177133"/>
                <a:gd name="connsiteY131" fmla="*/ 4992035 h 5227562"/>
                <a:gd name="connsiteX132" fmla="*/ 1489351 w 4177133"/>
                <a:gd name="connsiteY132" fmla="*/ 4756508 h 5227562"/>
                <a:gd name="connsiteX133" fmla="*/ 1378515 w 4177133"/>
                <a:gd name="connsiteY133" fmla="*/ 4548690 h 5227562"/>
                <a:gd name="connsiteX134" fmla="*/ 1267678 w 4177133"/>
                <a:gd name="connsiteY134" fmla="*/ 4368581 h 5227562"/>
                <a:gd name="connsiteX135" fmla="*/ 1184551 w 4177133"/>
                <a:gd name="connsiteY135" fmla="*/ 4230035 h 5227562"/>
                <a:gd name="connsiteX136" fmla="*/ 990587 w 4177133"/>
                <a:gd name="connsiteY136" fmla="*/ 4049926 h 5227562"/>
                <a:gd name="connsiteX137" fmla="*/ 949024 w 4177133"/>
                <a:gd name="connsiteY137" fmla="*/ 4036071 h 5227562"/>
                <a:gd name="connsiteX138" fmla="*/ 464115 w 4177133"/>
                <a:gd name="connsiteY138" fmla="*/ 3911381 h 5227562"/>
                <a:gd name="connsiteX139" fmla="*/ 436406 w 4177133"/>
                <a:gd name="connsiteY139" fmla="*/ 3883671 h 5227562"/>
                <a:gd name="connsiteX140" fmla="*/ 284006 w 4177133"/>
                <a:gd name="connsiteY140" fmla="*/ 3828253 h 5227562"/>
                <a:gd name="connsiteX141" fmla="*/ 187024 w 4177133"/>
                <a:gd name="connsiteY141" fmla="*/ 3772835 h 5227562"/>
                <a:gd name="connsiteX142" fmla="*/ 145460 w 4177133"/>
                <a:gd name="connsiteY142" fmla="*/ 3758981 h 5227562"/>
                <a:gd name="connsiteX143" fmla="*/ 90042 w 4177133"/>
                <a:gd name="connsiteY143" fmla="*/ 3717417 h 5227562"/>
                <a:gd name="connsiteX144" fmla="*/ 20769 w 4177133"/>
                <a:gd name="connsiteY144" fmla="*/ 3606581 h 5227562"/>
                <a:gd name="connsiteX145" fmla="*/ 20769 w 4177133"/>
                <a:gd name="connsiteY145" fmla="*/ 3426471 h 5227562"/>
                <a:gd name="connsiteX146" fmla="*/ 34624 w 4177133"/>
                <a:gd name="connsiteY146" fmla="*/ 3384908 h 5227562"/>
                <a:gd name="connsiteX147" fmla="*/ 131606 w 4177133"/>
                <a:gd name="connsiteY147" fmla="*/ 3329490 h 5227562"/>
                <a:gd name="connsiteX148" fmla="*/ 810478 w 4177133"/>
                <a:gd name="connsiteY148" fmla="*/ 3551162 h 5227562"/>
                <a:gd name="connsiteX149" fmla="*/ 879751 w 4177133"/>
                <a:gd name="connsiteY149" fmla="*/ 3592726 h 5227562"/>
                <a:gd name="connsiteX150" fmla="*/ 1156842 w 4177133"/>
                <a:gd name="connsiteY150" fmla="*/ 3772835 h 5227562"/>
                <a:gd name="connsiteX151" fmla="*/ 1336951 w 4177133"/>
                <a:gd name="connsiteY151" fmla="*/ 3869817 h 5227562"/>
                <a:gd name="connsiteX152" fmla="*/ 1433933 w 4177133"/>
                <a:gd name="connsiteY152" fmla="*/ 3897526 h 5227562"/>
                <a:gd name="connsiteX153" fmla="*/ 1988115 w 4177133"/>
                <a:gd name="connsiteY153" fmla="*/ 3883671 h 5227562"/>
                <a:gd name="connsiteX154" fmla="*/ 2182078 w 4177133"/>
                <a:gd name="connsiteY154" fmla="*/ 3855962 h 5227562"/>
                <a:gd name="connsiteX155" fmla="*/ 2348333 w 4177133"/>
                <a:gd name="connsiteY155" fmla="*/ 3772835 h 5227562"/>
                <a:gd name="connsiteX156" fmla="*/ 2431460 w 4177133"/>
                <a:gd name="connsiteY156" fmla="*/ 3675853 h 5227562"/>
                <a:gd name="connsiteX157" fmla="*/ 2528442 w 4177133"/>
                <a:gd name="connsiteY157" fmla="*/ 3565017 h 5227562"/>
                <a:gd name="connsiteX158" fmla="*/ 2583860 w 4177133"/>
                <a:gd name="connsiteY158" fmla="*/ 3454181 h 5227562"/>
                <a:gd name="connsiteX159" fmla="*/ 2736260 w 4177133"/>
                <a:gd name="connsiteY159" fmla="*/ 2983126 h 5227562"/>
                <a:gd name="connsiteX160" fmla="*/ 2944078 w 4177133"/>
                <a:gd name="connsiteY160" fmla="*/ 2442799 h 5227562"/>
                <a:gd name="connsiteX161" fmla="*/ 3207315 w 4177133"/>
                <a:gd name="connsiteY161" fmla="*/ 1985599 h 5227562"/>
                <a:gd name="connsiteX162" fmla="*/ 3262733 w 4177133"/>
                <a:gd name="connsiteY162" fmla="*/ 1888617 h 5227562"/>
                <a:gd name="connsiteX163" fmla="*/ 3387424 w 4177133"/>
                <a:gd name="connsiteY163" fmla="*/ 1583817 h 5227562"/>
                <a:gd name="connsiteX164" fmla="*/ 3428987 w 4177133"/>
                <a:gd name="connsiteY164" fmla="*/ 1334435 h 5227562"/>
                <a:gd name="connsiteX165" fmla="*/ 3484406 w 4177133"/>
                <a:gd name="connsiteY165" fmla="*/ 974217 h 5227562"/>
                <a:gd name="connsiteX166" fmla="*/ 3456697 w 4177133"/>
                <a:gd name="connsiteY166" fmla="*/ 738690 h 5227562"/>
                <a:gd name="connsiteX167" fmla="*/ 3428987 w 4177133"/>
                <a:gd name="connsiteY167" fmla="*/ 683271 h 5227562"/>
                <a:gd name="connsiteX168" fmla="*/ 3318151 w 4177133"/>
                <a:gd name="connsiteY168" fmla="*/ 544726 h 5227562"/>
                <a:gd name="connsiteX169" fmla="*/ 3248878 w 4177133"/>
                <a:gd name="connsiteY169" fmla="*/ 503162 h 5227562"/>
                <a:gd name="connsiteX170" fmla="*/ 3124187 w 4177133"/>
                <a:gd name="connsiteY170" fmla="*/ 475453 h 5227562"/>
                <a:gd name="connsiteX171" fmla="*/ 3068769 w 4177133"/>
                <a:gd name="connsiteY171" fmla="*/ 489308 h 5227562"/>
                <a:gd name="connsiteX172" fmla="*/ 2971787 w 4177133"/>
                <a:gd name="connsiteY172" fmla="*/ 669417 h 5227562"/>
                <a:gd name="connsiteX173" fmla="*/ 2888660 w 4177133"/>
                <a:gd name="connsiteY173" fmla="*/ 974217 h 5227562"/>
                <a:gd name="connsiteX174" fmla="*/ 2750115 w 4177133"/>
                <a:gd name="connsiteY174" fmla="*/ 1459126 h 5227562"/>
                <a:gd name="connsiteX175" fmla="*/ 2611569 w 4177133"/>
                <a:gd name="connsiteY175" fmla="*/ 1874762 h 5227562"/>
                <a:gd name="connsiteX176" fmla="*/ 2528442 w 4177133"/>
                <a:gd name="connsiteY176" fmla="*/ 2165708 h 5227562"/>
                <a:gd name="connsiteX177" fmla="*/ 2389897 w 4177133"/>
                <a:gd name="connsiteY177" fmla="*/ 2650617 h 5227562"/>
                <a:gd name="connsiteX178" fmla="*/ 2292915 w 4177133"/>
                <a:gd name="connsiteY178" fmla="*/ 2886144 h 5227562"/>
                <a:gd name="connsiteX179" fmla="*/ 2209787 w 4177133"/>
                <a:gd name="connsiteY179" fmla="*/ 3107817 h 5227562"/>
                <a:gd name="connsiteX180" fmla="*/ 2057387 w 4177133"/>
                <a:gd name="connsiteY180" fmla="*/ 3412617 h 5227562"/>
                <a:gd name="connsiteX181" fmla="*/ 1849569 w 4177133"/>
                <a:gd name="connsiteY181" fmla="*/ 3758981 h 5227562"/>
                <a:gd name="connsiteX182" fmla="*/ 1697169 w 4177133"/>
                <a:gd name="connsiteY182" fmla="*/ 3952944 h 5227562"/>
                <a:gd name="connsiteX183" fmla="*/ 1586333 w 4177133"/>
                <a:gd name="connsiteY183" fmla="*/ 4077635 h 5227562"/>
                <a:gd name="connsiteX184" fmla="*/ 1433933 w 4177133"/>
                <a:gd name="connsiteY184" fmla="*/ 4216181 h 5227562"/>
                <a:gd name="connsiteX185" fmla="*/ 1364660 w 4177133"/>
                <a:gd name="connsiteY185" fmla="*/ 4243890 h 5227562"/>
                <a:gd name="connsiteX186" fmla="*/ 1295387 w 4177133"/>
                <a:gd name="connsiteY186" fmla="*/ 4285453 h 5227562"/>
                <a:gd name="connsiteX187" fmla="*/ 1156842 w 4177133"/>
                <a:gd name="connsiteY187" fmla="*/ 4340871 h 5227562"/>
                <a:gd name="connsiteX188" fmla="*/ 1142987 w 4177133"/>
                <a:gd name="connsiteY188" fmla="*/ 4271599 h 5227562"/>
                <a:gd name="connsiteX189" fmla="*/ 1115278 w 4177133"/>
                <a:gd name="connsiteY189" fmla="*/ 4313162 h 5227562"/>
                <a:gd name="connsiteX190" fmla="*/ 1073715 w 4177133"/>
                <a:gd name="connsiteY190" fmla="*/ 4354726 h 5227562"/>
                <a:gd name="connsiteX191" fmla="*/ 907460 w 4177133"/>
                <a:gd name="connsiteY191" fmla="*/ 4479417 h 5227562"/>
                <a:gd name="connsiteX192" fmla="*/ 713497 w 4177133"/>
                <a:gd name="connsiteY192" fmla="*/ 4673381 h 5227562"/>
                <a:gd name="connsiteX193" fmla="*/ 547242 w 4177133"/>
                <a:gd name="connsiteY193" fmla="*/ 4811926 h 5227562"/>
                <a:gd name="connsiteX194" fmla="*/ 367133 w 4177133"/>
                <a:gd name="connsiteY194" fmla="*/ 5019744 h 5227562"/>
                <a:gd name="connsiteX195" fmla="*/ 311715 w 4177133"/>
                <a:gd name="connsiteY195" fmla="*/ 5075162 h 5227562"/>
                <a:gd name="connsiteX196" fmla="*/ 256297 w 4177133"/>
                <a:gd name="connsiteY196" fmla="*/ 5102871 h 5227562"/>
                <a:gd name="connsiteX197" fmla="*/ 187024 w 4177133"/>
                <a:gd name="connsiteY197" fmla="*/ 5089017 h 5227562"/>
                <a:gd name="connsiteX198" fmla="*/ 159315 w 4177133"/>
                <a:gd name="connsiteY198" fmla="*/ 4714944 h 5227562"/>
                <a:gd name="connsiteX199" fmla="*/ 408697 w 4177133"/>
                <a:gd name="connsiteY199" fmla="*/ 4063781 h 5227562"/>
                <a:gd name="connsiteX200" fmla="*/ 450260 w 4177133"/>
                <a:gd name="connsiteY200" fmla="*/ 3952944 h 5227562"/>
                <a:gd name="connsiteX201" fmla="*/ 658078 w 4177133"/>
                <a:gd name="connsiteY201" fmla="*/ 3661999 h 5227562"/>
                <a:gd name="connsiteX202" fmla="*/ 699642 w 4177133"/>
                <a:gd name="connsiteY202" fmla="*/ 3592726 h 5227562"/>
                <a:gd name="connsiteX203" fmla="*/ 768915 w 4177133"/>
                <a:gd name="connsiteY203" fmla="*/ 3523453 h 5227562"/>
                <a:gd name="connsiteX204" fmla="*/ 935169 w 4177133"/>
                <a:gd name="connsiteY204" fmla="*/ 3287926 h 5227562"/>
                <a:gd name="connsiteX205" fmla="*/ 1046006 w 4177133"/>
                <a:gd name="connsiteY205" fmla="*/ 3135526 h 5227562"/>
                <a:gd name="connsiteX206" fmla="*/ 1115278 w 4177133"/>
                <a:gd name="connsiteY206" fmla="*/ 3066253 h 5227562"/>
                <a:gd name="connsiteX207" fmla="*/ 1336951 w 4177133"/>
                <a:gd name="connsiteY207" fmla="*/ 2858435 h 5227562"/>
                <a:gd name="connsiteX208" fmla="*/ 1378515 w 4177133"/>
                <a:gd name="connsiteY208" fmla="*/ 2789162 h 5227562"/>
                <a:gd name="connsiteX209" fmla="*/ 1530915 w 4177133"/>
                <a:gd name="connsiteY209" fmla="*/ 2622908 h 5227562"/>
                <a:gd name="connsiteX210" fmla="*/ 1614042 w 4177133"/>
                <a:gd name="connsiteY210" fmla="*/ 2498217 h 5227562"/>
                <a:gd name="connsiteX211" fmla="*/ 1724878 w 4177133"/>
                <a:gd name="connsiteY211" fmla="*/ 2345817 h 5227562"/>
                <a:gd name="connsiteX212" fmla="*/ 1766442 w 4177133"/>
                <a:gd name="connsiteY212" fmla="*/ 2262690 h 5227562"/>
                <a:gd name="connsiteX213" fmla="*/ 1849569 w 4177133"/>
                <a:gd name="connsiteY213" fmla="*/ 2068726 h 5227562"/>
                <a:gd name="connsiteX214" fmla="*/ 2001969 w 4177133"/>
                <a:gd name="connsiteY214" fmla="*/ 1625381 h 5227562"/>
                <a:gd name="connsiteX215" fmla="*/ 2098951 w 4177133"/>
                <a:gd name="connsiteY215" fmla="*/ 1334435 h 5227562"/>
                <a:gd name="connsiteX216" fmla="*/ 2195933 w 4177133"/>
                <a:gd name="connsiteY216" fmla="*/ 1251308 h 5227562"/>
                <a:gd name="connsiteX217" fmla="*/ 2237497 w 4177133"/>
                <a:gd name="connsiteY217" fmla="*/ 1209744 h 5227562"/>
                <a:gd name="connsiteX218" fmla="*/ 2348333 w 4177133"/>
                <a:gd name="connsiteY218" fmla="*/ 960362 h 5227562"/>
                <a:gd name="connsiteX219" fmla="*/ 2570006 w 4177133"/>
                <a:gd name="connsiteY219" fmla="*/ 461599 h 5227562"/>
                <a:gd name="connsiteX220" fmla="*/ 2653133 w 4177133"/>
                <a:gd name="connsiteY220" fmla="*/ 267635 h 5227562"/>
                <a:gd name="connsiteX221" fmla="*/ 2625424 w 4177133"/>
                <a:gd name="connsiteY221" fmla="*/ 32108 h 5227562"/>
                <a:gd name="connsiteX222" fmla="*/ 2514587 w 4177133"/>
                <a:gd name="connsiteY222" fmla="*/ 73671 h 5227562"/>
                <a:gd name="connsiteX223" fmla="*/ 2417606 w 4177133"/>
                <a:gd name="connsiteY223" fmla="*/ 226071 h 5227562"/>
                <a:gd name="connsiteX224" fmla="*/ 2403751 w 4177133"/>
                <a:gd name="connsiteY224" fmla="*/ 295344 h 5227562"/>
                <a:gd name="connsiteX225" fmla="*/ 2431460 w 4177133"/>
                <a:gd name="connsiteY225" fmla="*/ 586290 h 5227562"/>
                <a:gd name="connsiteX226" fmla="*/ 2680842 w 4177133"/>
                <a:gd name="connsiteY226" fmla="*/ 710981 h 5227562"/>
                <a:gd name="connsiteX227" fmla="*/ 2763969 w 4177133"/>
                <a:gd name="connsiteY227" fmla="*/ 752544 h 5227562"/>
                <a:gd name="connsiteX228" fmla="*/ 3484406 w 4177133"/>
                <a:gd name="connsiteY228" fmla="*/ 1126617 h 5227562"/>
                <a:gd name="connsiteX229" fmla="*/ 3719933 w 4177133"/>
                <a:gd name="connsiteY229" fmla="*/ 1320581 h 5227562"/>
                <a:gd name="connsiteX230" fmla="*/ 3775351 w 4177133"/>
                <a:gd name="connsiteY230" fmla="*/ 1389853 h 5227562"/>
                <a:gd name="connsiteX231" fmla="*/ 3913897 w 4177133"/>
                <a:gd name="connsiteY231" fmla="*/ 1653090 h 5227562"/>
                <a:gd name="connsiteX232" fmla="*/ 3941606 w 4177133"/>
                <a:gd name="connsiteY232" fmla="*/ 1722362 h 5227562"/>
                <a:gd name="connsiteX233" fmla="*/ 4010878 w 4177133"/>
                <a:gd name="connsiteY233" fmla="*/ 1833199 h 5227562"/>
                <a:gd name="connsiteX234" fmla="*/ 4080151 w 4177133"/>
                <a:gd name="connsiteY234" fmla="*/ 2013308 h 5227562"/>
                <a:gd name="connsiteX235" fmla="*/ 4052442 w 4177133"/>
                <a:gd name="connsiteY235" fmla="*/ 2207271 h 5227562"/>
                <a:gd name="connsiteX236" fmla="*/ 4024733 w 4177133"/>
                <a:gd name="connsiteY236" fmla="*/ 2262690 h 5227562"/>
                <a:gd name="connsiteX237" fmla="*/ 3941606 w 4177133"/>
                <a:gd name="connsiteY237" fmla="*/ 2387381 h 5227562"/>
                <a:gd name="connsiteX238" fmla="*/ 3761497 w 4177133"/>
                <a:gd name="connsiteY238" fmla="*/ 2567490 h 5227562"/>
                <a:gd name="connsiteX239" fmla="*/ 3595242 w 4177133"/>
                <a:gd name="connsiteY239" fmla="*/ 2650617 h 5227562"/>
                <a:gd name="connsiteX240" fmla="*/ 3387424 w 4177133"/>
                <a:gd name="connsiteY240" fmla="*/ 2747599 h 5227562"/>
                <a:gd name="connsiteX241" fmla="*/ 3138042 w 4177133"/>
                <a:gd name="connsiteY241" fmla="*/ 2858435 h 5227562"/>
                <a:gd name="connsiteX242" fmla="*/ 3013351 w 4177133"/>
                <a:gd name="connsiteY242" fmla="*/ 2927708 h 5227562"/>
                <a:gd name="connsiteX243" fmla="*/ 2902515 w 4177133"/>
                <a:gd name="connsiteY243" fmla="*/ 3010835 h 5227562"/>
                <a:gd name="connsiteX244" fmla="*/ 2805533 w 4177133"/>
                <a:gd name="connsiteY244" fmla="*/ 3149381 h 5227562"/>
                <a:gd name="connsiteX245" fmla="*/ 2750115 w 4177133"/>
                <a:gd name="connsiteY245" fmla="*/ 3190944 h 5227562"/>
                <a:gd name="connsiteX246" fmla="*/ 2639278 w 4177133"/>
                <a:gd name="connsiteY246" fmla="*/ 3371053 h 5227562"/>
                <a:gd name="connsiteX247" fmla="*/ 2583860 w 4177133"/>
                <a:gd name="connsiteY247" fmla="*/ 3495744 h 5227562"/>
                <a:gd name="connsiteX248" fmla="*/ 2417606 w 4177133"/>
                <a:gd name="connsiteY248" fmla="*/ 3440326 h 5227562"/>
                <a:gd name="connsiteX249" fmla="*/ 2043533 w 4177133"/>
                <a:gd name="connsiteY249" fmla="*/ 3398762 h 5227562"/>
                <a:gd name="connsiteX250" fmla="*/ 1641751 w 4177133"/>
                <a:gd name="connsiteY250" fmla="*/ 3218653 h 5227562"/>
                <a:gd name="connsiteX251" fmla="*/ 1156842 w 4177133"/>
                <a:gd name="connsiteY251" fmla="*/ 2899999 h 5227562"/>
                <a:gd name="connsiteX252" fmla="*/ 1101424 w 4177133"/>
                <a:gd name="connsiteY252" fmla="*/ 2886144 h 5227562"/>
                <a:gd name="connsiteX253" fmla="*/ 990587 w 4177133"/>
                <a:gd name="connsiteY253" fmla="*/ 2913853 h 5227562"/>
                <a:gd name="connsiteX254" fmla="*/ 907460 w 4177133"/>
                <a:gd name="connsiteY254" fmla="*/ 2969271 h 5227562"/>
                <a:gd name="connsiteX255" fmla="*/ 713497 w 4177133"/>
                <a:gd name="connsiteY255" fmla="*/ 3204799 h 5227562"/>
                <a:gd name="connsiteX256" fmla="*/ 685787 w 4177133"/>
                <a:gd name="connsiteY256" fmla="*/ 3260217 h 5227562"/>
                <a:gd name="connsiteX257" fmla="*/ 630369 w 4177133"/>
                <a:gd name="connsiteY257" fmla="*/ 3481890 h 5227562"/>
                <a:gd name="connsiteX258" fmla="*/ 602660 w 4177133"/>
                <a:gd name="connsiteY258" fmla="*/ 3551162 h 5227562"/>
                <a:gd name="connsiteX259" fmla="*/ 574951 w 4177133"/>
                <a:gd name="connsiteY259" fmla="*/ 3731271 h 52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177133" h="5227562">
                  <a:moveTo>
                    <a:pt x="3345860" y="794108"/>
                  </a:moveTo>
                  <a:cubicBezTo>
                    <a:pt x="3247132" y="695378"/>
                    <a:pt x="3353741" y="807422"/>
                    <a:pt x="3276587" y="710981"/>
                  </a:cubicBezTo>
                  <a:cubicBezTo>
                    <a:pt x="3249989" y="677734"/>
                    <a:pt x="3220058" y="647247"/>
                    <a:pt x="3193460" y="613999"/>
                  </a:cubicBezTo>
                  <a:cubicBezTo>
                    <a:pt x="3144674" y="553016"/>
                    <a:pt x="3187054" y="573627"/>
                    <a:pt x="3096478" y="517017"/>
                  </a:cubicBezTo>
                  <a:cubicBezTo>
                    <a:pt x="3084094" y="509277"/>
                    <a:pt x="3068640" y="508153"/>
                    <a:pt x="3054915" y="503162"/>
                  </a:cubicBezTo>
                  <a:cubicBezTo>
                    <a:pt x="3017833" y="489678"/>
                    <a:pt x="2981024" y="475453"/>
                    <a:pt x="2944078" y="461599"/>
                  </a:cubicBezTo>
                  <a:cubicBezTo>
                    <a:pt x="2764996" y="482667"/>
                    <a:pt x="2737220" y="436614"/>
                    <a:pt x="2653133" y="544726"/>
                  </a:cubicBezTo>
                  <a:cubicBezTo>
                    <a:pt x="2636600" y="565982"/>
                    <a:pt x="2625424" y="590908"/>
                    <a:pt x="2611569" y="613999"/>
                  </a:cubicBezTo>
                  <a:cubicBezTo>
                    <a:pt x="2606951" y="632472"/>
                    <a:pt x="2605594" y="652083"/>
                    <a:pt x="2597715" y="669417"/>
                  </a:cubicBezTo>
                  <a:cubicBezTo>
                    <a:pt x="2582308" y="703313"/>
                    <a:pt x="2560126" y="733712"/>
                    <a:pt x="2542297" y="766399"/>
                  </a:cubicBezTo>
                  <a:cubicBezTo>
                    <a:pt x="2532407" y="784530"/>
                    <a:pt x="2522975" y="802944"/>
                    <a:pt x="2514587" y="821817"/>
                  </a:cubicBezTo>
                  <a:cubicBezTo>
                    <a:pt x="2477702" y="904808"/>
                    <a:pt x="2412417" y="1105808"/>
                    <a:pt x="2403751" y="1140471"/>
                  </a:cubicBezTo>
                  <a:cubicBezTo>
                    <a:pt x="2389896" y="1195889"/>
                    <a:pt x="2375271" y="1251121"/>
                    <a:pt x="2362187" y="1306726"/>
                  </a:cubicBezTo>
                  <a:cubicBezTo>
                    <a:pt x="2320205" y="1485151"/>
                    <a:pt x="2395103" y="1224252"/>
                    <a:pt x="2306769" y="1542253"/>
                  </a:cubicBezTo>
                  <a:cubicBezTo>
                    <a:pt x="2298952" y="1570396"/>
                    <a:pt x="2286144" y="1597045"/>
                    <a:pt x="2279060" y="1625381"/>
                  </a:cubicBezTo>
                  <a:cubicBezTo>
                    <a:pt x="2256032" y="1717492"/>
                    <a:pt x="2247719" y="1782766"/>
                    <a:pt x="2237497" y="1874762"/>
                  </a:cubicBezTo>
                  <a:cubicBezTo>
                    <a:pt x="2222760" y="2007398"/>
                    <a:pt x="2230115" y="1988022"/>
                    <a:pt x="2209787" y="2096435"/>
                  </a:cubicBezTo>
                  <a:cubicBezTo>
                    <a:pt x="2201108" y="2142725"/>
                    <a:pt x="2190263" y="2188601"/>
                    <a:pt x="2182078" y="2234981"/>
                  </a:cubicBezTo>
                  <a:cubicBezTo>
                    <a:pt x="2176403" y="2267139"/>
                    <a:pt x="2174066" y="2299834"/>
                    <a:pt x="2168224" y="2331962"/>
                  </a:cubicBezTo>
                  <a:cubicBezTo>
                    <a:pt x="2164818" y="2350696"/>
                    <a:pt x="2157878" y="2368666"/>
                    <a:pt x="2154369" y="2387381"/>
                  </a:cubicBezTo>
                  <a:cubicBezTo>
                    <a:pt x="2118334" y="2579564"/>
                    <a:pt x="2136324" y="2501669"/>
                    <a:pt x="2112806" y="2650617"/>
                  </a:cubicBezTo>
                  <a:cubicBezTo>
                    <a:pt x="2063178" y="2964934"/>
                    <a:pt x="2102663" y="2693916"/>
                    <a:pt x="2071242" y="2913853"/>
                  </a:cubicBezTo>
                  <a:cubicBezTo>
                    <a:pt x="2066624" y="3001599"/>
                    <a:pt x="2064684" y="3089526"/>
                    <a:pt x="2057387" y="3177090"/>
                  </a:cubicBezTo>
                  <a:cubicBezTo>
                    <a:pt x="2055431" y="3200557"/>
                    <a:pt x="2060184" y="3229711"/>
                    <a:pt x="2043533" y="3246362"/>
                  </a:cubicBezTo>
                  <a:cubicBezTo>
                    <a:pt x="2026882" y="3263013"/>
                    <a:pt x="1997351" y="3255599"/>
                    <a:pt x="1974260" y="3260217"/>
                  </a:cubicBezTo>
                  <a:cubicBezTo>
                    <a:pt x="1887846" y="3317827"/>
                    <a:pt x="1966643" y="3253009"/>
                    <a:pt x="1918842" y="3329490"/>
                  </a:cubicBezTo>
                  <a:cubicBezTo>
                    <a:pt x="1903170" y="3354566"/>
                    <a:pt x="1879827" y="3374158"/>
                    <a:pt x="1863424" y="3398762"/>
                  </a:cubicBezTo>
                  <a:cubicBezTo>
                    <a:pt x="1851968" y="3415947"/>
                    <a:pt x="1845962" y="3436249"/>
                    <a:pt x="1835715" y="3454181"/>
                  </a:cubicBezTo>
                  <a:cubicBezTo>
                    <a:pt x="1827454" y="3468638"/>
                    <a:pt x="1816831" y="3481624"/>
                    <a:pt x="1808006" y="3495744"/>
                  </a:cubicBezTo>
                  <a:cubicBezTo>
                    <a:pt x="1775371" y="3547960"/>
                    <a:pt x="1732190" y="3621427"/>
                    <a:pt x="1711024" y="3675853"/>
                  </a:cubicBezTo>
                  <a:cubicBezTo>
                    <a:pt x="1693548" y="3720790"/>
                    <a:pt x="1686936" y="3769462"/>
                    <a:pt x="1669460" y="3814399"/>
                  </a:cubicBezTo>
                  <a:cubicBezTo>
                    <a:pt x="1654489" y="3852897"/>
                    <a:pt x="1630598" y="3887392"/>
                    <a:pt x="1614042" y="3925235"/>
                  </a:cubicBezTo>
                  <a:cubicBezTo>
                    <a:pt x="1598227" y="3961384"/>
                    <a:pt x="1587418" y="3999551"/>
                    <a:pt x="1572478" y="4036071"/>
                  </a:cubicBezTo>
                  <a:cubicBezTo>
                    <a:pt x="1545844" y="4101176"/>
                    <a:pt x="1514050" y="4164172"/>
                    <a:pt x="1489351" y="4230035"/>
                  </a:cubicBezTo>
                  <a:cubicBezTo>
                    <a:pt x="1461642" y="4303926"/>
                    <a:pt x="1440152" y="4380458"/>
                    <a:pt x="1406224" y="4451708"/>
                  </a:cubicBezTo>
                  <a:cubicBezTo>
                    <a:pt x="1393511" y="4478406"/>
                    <a:pt x="1365706" y="4495438"/>
                    <a:pt x="1350806" y="4520981"/>
                  </a:cubicBezTo>
                  <a:cubicBezTo>
                    <a:pt x="1333084" y="4551361"/>
                    <a:pt x="1324971" y="4586504"/>
                    <a:pt x="1309242" y="4617962"/>
                  </a:cubicBezTo>
                  <a:cubicBezTo>
                    <a:pt x="1297199" y="4642048"/>
                    <a:pt x="1279721" y="4663149"/>
                    <a:pt x="1267678" y="4687235"/>
                  </a:cubicBezTo>
                  <a:cubicBezTo>
                    <a:pt x="1251949" y="4718693"/>
                    <a:pt x="1242496" y="4753094"/>
                    <a:pt x="1226115" y="4784217"/>
                  </a:cubicBezTo>
                  <a:cubicBezTo>
                    <a:pt x="1183729" y="4864750"/>
                    <a:pt x="1143790" y="4937176"/>
                    <a:pt x="1087569" y="5005890"/>
                  </a:cubicBezTo>
                  <a:cubicBezTo>
                    <a:pt x="1060607" y="5038843"/>
                    <a:pt x="1032925" y="5071224"/>
                    <a:pt x="1004442" y="5102871"/>
                  </a:cubicBezTo>
                  <a:cubicBezTo>
                    <a:pt x="991335" y="5117435"/>
                    <a:pt x="979181" y="5133566"/>
                    <a:pt x="962878" y="5144435"/>
                  </a:cubicBezTo>
                  <a:cubicBezTo>
                    <a:pt x="912125" y="5178271"/>
                    <a:pt x="822576" y="5207440"/>
                    <a:pt x="768915" y="5227562"/>
                  </a:cubicBezTo>
                  <a:cubicBezTo>
                    <a:pt x="722733" y="5209089"/>
                    <a:pt x="674163" y="5195725"/>
                    <a:pt x="630369" y="5172144"/>
                  </a:cubicBezTo>
                  <a:cubicBezTo>
                    <a:pt x="613118" y="5162855"/>
                    <a:pt x="598321" y="5147708"/>
                    <a:pt x="588806" y="5130581"/>
                  </a:cubicBezTo>
                  <a:cubicBezTo>
                    <a:pt x="551681" y="5063756"/>
                    <a:pt x="524151" y="4992035"/>
                    <a:pt x="491824" y="4922762"/>
                  </a:cubicBezTo>
                  <a:lnTo>
                    <a:pt x="2195933" y="4479417"/>
                  </a:lnTo>
                  <a:cubicBezTo>
                    <a:pt x="2243944" y="4466421"/>
                    <a:pt x="2288296" y="4442472"/>
                    <a:pt x="2334478" y="4423999"/>
                  </a:cubicBezTo>
                  <a:cubicBezTo>
                    <a:pt x="2357569" y="4414763"/>
                    <a:pt x="2383058" y="4410085"/>
                    <a:pt x="2403751" y="4396290"/>
                  </a:cubicBezTo>
                  <a:cubicBezTo>
                    <a:pt x="2431460" y="4377817"/>
                    <a:pt x="2457556" y="4356660"/>
                    <a:pt x="2486878" y="4340871"/>
                  </a:cubicBezTo>
                  <a:cubicBezTo>
                    <a:pt x="2724742" y="4212790"/>
                    <a:pt x="2403737" y="4432974"/>
                    <a:pt x="2750115" y="4188471"/>
                  </a:cubicBezTo>
                  <a:cubicBezTo>
                    <a:pt x="2774273" y="4171418"/>
                    <a:pt x="2800914" y="4156144"/>
                    <a:pt x="2819387" y="4133053"/>
                  </a:cubicBezTo>
                  <a:cubicBezTo>
                    <a:pt x="2857002" y="4086034"/>
                    <a:pt x="2886200" y="4032764"/>
                    <a:pt x="2916369" y="3980653"/>
                  </a:cubicBezTo>
                  <a:cubicBezTo>
                    <a:pt x="2937065" y="3944906"/>
                    <a:pt x="2956959" y="3908370"/>
                    <a:pt x="2971787" y="3869817"/>
                  </a:cubicBezTo>
                  <a:cubicBezTo>
                    <a:pt x="3003242" y="3788034"/>
                    <a:pt x="3028209" y="3703890"/>
                    <a:pt x="3054915" y="3620435"/>
                  </a:cubicBezTo>
                  <a:cubicBezTo>
                    <a:pt x="3098885" y="3483028"/>
                    <a:pt x="3071621" y="3527995"/>
                    <a:pt x="3138042" y="3357199"/>
                  </a:cubicBezTo>
                  <a:cubicBezTo>
                    <a:pt x="3149271" y="3328326"/>
                    <a:pt x="3165751" y="3301780"/>
                    <a:pt x="3179606" y="3274071"/>
                  </a:cubicBezTo>
                  <a:cubicBezTo>
                    <a:pt x="3201117" y="3188026"/>
                    <a:pt x="3202433" y="3174624"/>
                    <a:pt x="3248878" y="3066253"/>
                  </a:cubicBezTo>
                  <a:cubicBezTo>
                    <a:pt x="3269217" y="3018795"/>
                    <a:pt x="3305628" y="2977799"/>
                    <a:pt x="3318151" y="2927708"/>
                  </a:cubicBezTo>
                  <a:cubicBezTo>
                    <a:pt x="3346421" y="2814633"/>
                    <a:pt x="3314740" y="2935331"/>
                    <a:pt x="3359715" y="2789162"/>
                  </a:cubicBezTo>
                  <a:cubicBezTo>
                    <a:pt x="3369602" y="2757028"/>
                    <a:pt x="3376792" y="2724076"/>
                    <a:pt x="3387424" y="2692181"/>
                  </a:cubicBezTo>
                  <a:cubicBezTo>
                    <a:pt x="3399902" y="2654748"/>
                    <a:pt x="3418426" y="2619362"/>
                    <a:pt x="3428987" y="2581344"/>
                  </a:cubicBezTo>
                  <a:cubicBezTo>
                    <a:pt x="3441592" y="2535966"/>
                    <a:pt x="3447460" y="2488981"/>
                    <a:pt x="3456697" y="2442799"/>
                  </a:cubicBezTo>
                  <a:cubicBezTo>
                    <a:pt x="3428988" y="2225744"/>
                    <a:pt x="3437131" y="2001016"/>
                    <a:pt x="3373569" y="1791635"/>
                  </a:cubicBezTo>
                  <a:cubicBezTo>
                    <a:pt x="3362881" y="1756426"/>
                    <a:pt x="3181424" y="1635375"/>
                    <a:pt x="3124187" y="1611526"/>
                  </a:cubicBezTo>
                  <a:cubicBezTo>
                    <a:pt x="3102450" y="1602469"/>
                    <a:pt x="3078006" y="1602289"/>
                    <a:pt x="3054915" y="1597671"/>
                  </a:cubicBezTo>
                  <a:cubicBezTo>
                    <a:pt x="2969240" y="1633369"/>
                    <a:pt x="2859926" y="1664377"/>
                    <a:pt x="2791678" y="1736217"/>
                  </a:cubicBezTo>
                  <a:cubicBezTo>
                    <a:pt x="2762733" y="1766685"/>
                    <a:pt x="2579743" y="1992051"/>
                    <a:pt x="2542297" y="2068726"/>
                  </a:cubicBezTo>
                  <a:cubicBezTo>
                    <a:pt x="2466984" y="2222938"/>
                    <a:pt x="2411229" y="2386279"/>
                    <a:pt x="2334478" y="2539781"/>
                  </a:cubicBezTo>
                  <a:lnTo>
                    <a:pt x="2182078" y="2844581"/>
                  </a:lnTo>
                  <a:cubicBezTo>
                    <a:pt x="2168224" y="2872290"/>
                    <a:pt x="2156454" y="2901143"/>
                    <a:pt x="2140515" y="2927708"/>
                  </a:cubicBezTo>
                  <a:cubicBezTo>
                    <a:pt x="2098951" y="2996981"/>
                    <a:pt x="2045827" y="3060519"/>
                    <a:pt x="2015824" y="3135526"/>
                  </a:cubicBezTo>
                  <a:cubicBezTo>
                    <a:pt x="2006588" y="3158617"/>
                    <a:pt x="1999818" y="3182855"/>
                    <a:pt x="1988115" y="3204799"/>
                  </a:cubicBezTo>
                  <a:cubicBezTo>
                    <a:pt x="1934064" y="3306144"/>
                    <a:pt x="1883137" y="3381345"/>
                    <a:pt x="1808006" y="3468035"/>
                  </a:cubicBezTo>
                  <a:cubicBezTo>
                    <a:pt x="1782341" y="3497648"/>
                    <a:pt x="1752587" y="3523453"/>
                    <a:pt x="1724878" y="3551162"/>
                  </a:cubicBezTo>
                  <a:cubicBezTo>
                    <a:pt x="1711023" y="3565017"/>
                    <a:pt x="1701507" y="3585449"/>
                    <a:pt x="1683315" y="3592726"/>
                  </a:cubicBezTo>
                  <a:lnTo>
                    <a:pt x="1614042" y="3620435"/>
                  </a:lnTo>
                  <a:cubicBezTo>
                    <a:pt x="1586333" y="3611199"/>
                    <a:pt x="1556447" y="3606911"/>
                    <a:pt x="1530915" y="3592726"/>
                  </a:cubicBezTo>
                  <a:cubicBezTo>
                    <a:pt x="1502678" y="3577039"/>
                    <a:pt x="1478889" y="3535469"/>
                    <a:pt x="1461642" y="3509599"/>
                  </a:cubicBezTo>
                  <a:cubicBezTo>
                    <a:pt x="1447787" y="3468035"/>
                    <a:pt x="1434814" y="3426168"/>
                    <a:pt x="1420078" y="3384908"/>
                  </a:cubicBezTo>
                  <a:cubicBezTo>
                    <a:pt x="1411713" y="3361487"/>
                    <a:pt x="1400967" y="3338971"/>
                    <a:pt x="1392369" y="3315635"/>
                  </a:cubicBezTo>
                  <a:cubicBezTo>
                    <a:pt x="1368635" y="3251214"/>
                    <a:pt x="1346188" y="3186326"/>
                    <a:pt x="1323097" y="3121671"/>
                  </a:cubicBezTo>
                  <a:cubicBezTo>
                    <a:pt x="1284692" y="2852845"/>
                    <a:pt x="1338594" y="3198749"/>
                    <a:pt x="1281533" y="2927708"/>
                  </a:cubicBezTo>
                  <a:cubicBezTo>
                    <a:pt x="1269959" y="2872730"/>
                    <a:pt x="1263874" y="2816730"/>
                    <a:pt x="1253824" y="2761453"/>
                  </a:cubicBezTo>
                  <a:cubicBezTo>
                    <a:pt x="1245399" y="2715116"/>
                    <a:pt x="1235351" y="2669090"/>
                    <a:pt x="1226115" y="2622908"/>
                  </a:cubicBezTo>
                  <a:cubicBezTo>
                    <a:pt x="1258520" y="2136835"/>
                    <a:pt x="1207126" y="2222137"/>
                    <a:pt x="1447787" y="1750071"/>
                  </a:cubicBezTo>
                  <a:cubicBezTo>
                    <a:pt x="1493163" y="1661064"/>
                    <a:pt x="1552954" y="1579744"/>
                    <a:pt x="1614042" y="1500690"/>
                  </a:cubicBezTo>
                  <a:cubicBezTo>
                    <a:pt x="1632123" y="1477291"/>
                    <a:pt x="1655467" y="1455217"/>
                    <a:pt x="1683315" y="1445271"/>
                  </a:cubicBezTo>
                  <a:cubicBezTo>
                    <a:pt x="1722698" y="1431206"/>
                    <a:pt x="1766442" y="1436035"/>
                    <a:pt x="1808006" y="1431417"/>
                  </a:cubicBezTo>
                  <a:cubicBezTo>
                    <a:pt x="1854188" y="1440653"/>
                    <a:pt x="1902823" y="1441635"/>
                    <a:pt x="1946551" y="1459126"/>
                  </a:cubicBezTo>
                  <a:cubicBezTo>
                    <a:pt x="1974007" y="1470108"/>
                    <a:pt x="1995647" y="1492926"/>
                    <a:pt x="2015824" y="1514544"/>
                  </a:cubicBezTo>
                  <a:cubicBezTo>
                    <a:pt x="2060609" y="1562528"/>
                    <a:pt x="2101133" y="1614435"/>
                    <a:pt x="2140515" y="1666944"/>
                  </a:cubicBezTo>
                  <a:cubicBezTo>
                    <a:pt x="2184327" y="1725360"/>
                    <a:pt x="2213573" y="1795420"/>
                    <a:pt x="2265206" y="1847053"/>
                  </a:cubicBezTo>
                  <a:cubicBezTo>
                    <a:pt x="2306890" y="1888737"/>
                    <a:pt x="2619351" y="2194555"/>
                    <a:pt x="2680842" y="2276544"/>
                  </a:cubicBezTo>
                  <a:cubicBezTo>
                    <a:pt x="2708551" y="2313490"/>
                    <a:pt x="2734059" y="2352193"/>
                    <a:pt x="2763969" y="2387381"/>
                  </a:cubicBezTo>
                  <a:cubicBezTo>
                    <a:pt x="2960481" y="2618572"/>
                    <a:pt x="2868973" y="2480998"/>
                    <a:pt x="3041060" y="2706035"/>
                  </a:cubicBezTo>
                  <a:cubicBezTo>
                    <a:pt x="3061289" y="2732489"/>
                    <a:pt x="3081585" y="2759376"/>
                    <a:pt x="3096478" y="2789162"/>
                  </a:cubicBezTo>
                  <a:cubicBezTo>
                    <a:pt x="3127936" y="2852078"/>
                    <a:pt x="3152198" y="2918343"/>
                    <a:pt x="3179606" y="2983126"/>
                  </a:cubicBezTo>
                  <a:cubicBezTo>
                    <a:pt x="3202999" y="3038418"/>
                    <a:pt x="3222029" y="3095683"/>
                    <a:pt x="3248878" y="3149381"/>
                  </a:cubicBezTo>
                  <a:cubicBezTo>
                    <a:pt x="3262733" y="3177090"/>
                    <a:pt x="3278527" y="3203911"/>
                    <a:pt x="3290442" y="3232508"/>
                  </a:cubicBezTo>
                  <a:cubicBezTo>
                    <a:pt x="3338025" y="3346707"/>
                    <a:pt x="3294400" y="3287727"/>
                    <a:pt x="3359715" y="3398762"/>
                  </a:cubicBezTo>
                  <a:cubicBezTo>
                    <a:pt x="3390245" y="3450662"/>
                    <a:pt x="3414120" y="3508584"/>
                    <a:pt x="3456697" y="3551162"/>
                  </a:cubicBezTo>
                  <a:cubicBezTo>
                    <a:pt x="3470551" y="3565017"/>
                    <a:pt x="3481248" y="3583005"/>
                    <a:pt x="3498260" y="3592726"/>
                  </a:cubicBezTo>
                  <a:cubicBezTo>
                    <a:pt x="3508799" y="3598748"/>
                    <a:pt x="3618761" y="3619597"/>
                    <a:pt x="3622951" y="3620435"/>
                  </a:cubicBezTo>
                  <a:cubicBezTo>
                    <a:pt x="3664515" y="3565017"/>
                    <a:pt x="3712001" y="3513582"/>
                    <a:pt x="3747642" y="3454181"/>
                  </a:cubicBezTo>
                  <a:cubicBezTo>
                    <a:pt x="3978761" y="3068983"/>
                    <a:pt x="3562654" y="3645413"/>
                    <a:pt x="3872333" y="3232508"/>
                  </a:cubicBezTo>
                  <a:cubicBezTo>
                    <a:pt x="3992007" y="2873490"/>
                    <a:pt x="3791700" y="3466270"/>
                    <a:pt x="4024733" y="2830726"/>
                  </a:cubicBezTo>
                  <a:cubicBezTo>
                    <a:pt x="4041331" y="2785458"/>
                    <a:pt x="4052442" y="2738363"/>
                    <a:pt x="4066297" y="2692181"/>
                  </a:cubicBezTo>
                  <a:cubicBezTo>
                    <a:pt x="4084770" y="2558254"/>
                    <a:pt x="4102139" y="2424170"/>
                    <a:pt x="4121715" y="2290399"/>
                  </a:cubicBezTo>
                  <a:cubicBezTo>
                    <a:pt x="4129850" y="2234808"/>
                    <a:pt x="4141747" y="2179800"/>
                    <a:pt x="4149424" y="2124144"/>
                  </a:cubicBezTo>
                  <a:cubicBezTo>
                    <a:pt x="4160225" y="2045835"/>
                    <a:pt x="4167897" y="1967126"/>
                    <a:pt x="4177133" y="1888617"/>
                  </a:cubicBezTo>
                  <a:cubicBezTo>
                    <a:pt x="4172515" y="1773162"/>
                    <a:pt x="4171228" y="1657526"/>
                    <a:pt x="4163278" y="1542253"/>
                  </a:cubicBezTo>
                  <a:cubicBezTo>
                    <a:pt x="4161968" y="1523257"/>
                    <a:pt x="4154895" y="1505073"/>
                    <a:pt x="4149424" y="1486835"/>
                  </a:cubicBezTo>
                  <a:cubicBezTo>
                    <a:pt x="4115670" y="1374320"/>
                    <a:pt x="4128903" y="1421503"/>
                    <a:pt x="4066297" y="1306726"/>
                  </a:cubicBezTo>
                  <a:cubicBezTo>
                    <a:pt x="4036533" y="1252158"/>
                    <a:pt x="4041730" y="1243790"/>
                    <a:pt x="3997024" y="1195890"/>
                  </a:cubicBezTo>
                  <a:cubicBezTo>
                    <a:pt x="3850046" y="1038413"/>
                    <a:pt x="3909578" y="1065142"/>
                    <a:pt x="3803060" y="1029635"/>
                  </a:cubicBezTo>
                  <a:cubicBezTo>
                    <a:pt x="3706078" y="1057344"/>
                    <a:pt x="3604284" y="1071798"/>
                    <a:pt x="3512115" y="1112762"/>
                  </a:cubicBezTo>
                  <a:cubicBezTo>
                    <a:pt x="3476306" y="1128677"/>
                    <a:pt x="3451638" y="1163913"/>
                    <a:pt x="3428987" y="1195890"/>
                  </a:cubicBezTo>
                  <a:cubicBezTo>
                    <a:pt x="3372676" y="1275387"/>
                    <a:pt x="3319019" y="1357577"/>
                    <a:pt x="3276587" y="1445271"/>
                  </a:cubicBezTo>
                  <a:cubicBezTo>
                    <a:pt x="3249228" y="1501814"/>
                    <a:pt x="3237499" y="1564726"/>
                    <a:pt x="3221169" y="1625381"/>
                  </a:cubicBezTo>
                  <a:cubicBezTo>
                    <a:pt x="3172831" y="1804923"/>
                    <a:pt x="3128806" y="1985599"/>
                    <a:pt x="3082624" y="2165708"/>
                  </a:cubicBezTo>
                  <a:cubicBezTo>
                    <a:pt x="3073388" y="2253453"/>
                    <a:pt x="3068777" y="2341810"/>
                    <a:pt x="3054915" y="2428944"/>
                  </a:cubicBezTo>
                  <a:cubicBezTo>
                    <a:pt x="2998951" y="2780719"/>
                    <a:pt x="2988524" y="2673958"/>
                    <a:pt x="2971787" y="2913853"/>
                  </a:cubicBezTo>
                  <a:cubicBezTo>
                    <a:pt x="2961161" y="3066162"/>
                    <a:pt x="2977199" y="3222009"/>
                    <a:pt x="2944078" y="3371053"/>
                  </a:cubicBezTo>
                  <a:cubicBezTo>
                    <a:pt x="2883366" y="3644259"/>
                    <a:pt x="2942269" y="3364138"/>
                    <a:pt x="2902515" y="3592726"/>
                  </a:cubicBezTo>
                  <a:cubicBezTo>
                    <a:pt x="2889634" y="3666793"/>
                    <a:pt x="2873724" y="3740313"/>
                    <a:pt x="2860951" y="3814399"/>
                  </a:cubicBezTo>
                  <a:cubicBezTo>
                    <a:pt x="2821219" y="4044846"/>
                    <a:pt x="2861035" y="3929658"/>
                    <a:pt x="2791678" y="4091490"/>
                  </a:cubicBezTo>
                  <a:cubicBezTo>
                    <a:pt x="2787060" y="4128435"/>
                    <a:pt x="2784855" y="4165763"/>
                    <a:pt x="2777824" y="4202326"/>
                  </a:cubicBezTo>
                  <a:cubicBezTo>
                    <a:pt x="2761743" y="4285949"/>
                    <a:pt x="2734796" y="4367459"/>
                    <a:pt x="2722406" y="4451708"/>
                  </a:cubicBezTo>
                  <a:cubicBezTo>
                    <a:pt x="2715942" y="4495666"/>
                    <a:pt x="2712849" y="4707980"/>
                    <a:pt x="2694697" y="4784217"/>
                  </a:cubicBezTo>
                  <a:cubicBezTo>
                    <a:pt x="2680148" y="4845323"/>
                    <a:pt x="2676424" y="4913672"/>
                    <a:pt x="2639278" y="4964326"/>
                  </a:cubicBezTo>
                  <a:cubicBezTo>
                    <a:pt x="2619396" y="4991438"/>
                    <a:pt x="2574624" y="4982799"/>
                    <a:pt x="2542297" y="4992035"/>
                  </a:cubicBezTo>
                  <a:cubicBezTo>
                    <a:pt x="2191315" y="4913526"/>
                    <a:pt x="1825445" y="4884544"/>
                    <a:pt x="1489351" y="4756508"/>
                  </a:cubicBezTo>
                  <a:cubicBezTo>
                    <a:pt x="1415985" y="4728559"/>
                    <a:pt x="1415080" y="4618164"/>
                    <a:pt x="1378515" y="4548690"/>
                  </a:cubicBezTo>
                  <a:cubicBezTo>
                    <a:pt x="1315952" y="4429820"/>
                    <a:pt x="1392530" y="4555856"/>
                    <a:pt x="1267678" y="4368581"/>
                  </a:cubicBezTo>
                  <a:cubicBezTo>
                    <a:pt x="1246964" y="4285721"/>
                    <a:pt x="1262438" y="4313485"/>
                    <a:pt x="1184551" y="4230035"/>
                  </a:cubicBezTo>
                  <a:cubicBezTo>
                    <a:pt x="1151985" y="4195143"/>
                    <a:pt x="1048894" y="4086368"/>
                    <a:pt x="990587" y="4049926"/>
                  </a:cubicBezTo>
                  <a:cubicBezTo>
                    <a:pt x="978203" y="4042186"/>
                    <a:pt x="962878" y="4040689"/>
                    <a:pt x="949024" y="4036071"/>
                  </a:cubicBezTo>
                  <a:cubicBezTo>
                    <a:pt x="850658" y="3839339"/>
                    <a:pt x="954601" y="4009478"/>
                    <a:pt x="464115" y="3911381"/>
                  </a:cubicBezTo>
                  <a:cubicBezTo>
                    <a:pt x="451306" y="3908819"/>
                    <a:pt x="447747" y="3890152"/>
                    <a:pt x="436406" y="3883671"/>
                  </a:cubicBezTo>
                  <a:cubicBezTo>
                    <a:pt x="401071" y="3863480"/>
                    <a:pt x="319019" y="3842258"/>
                    <a:pt x="284006" y="3828253"/>
                  </a:cubicBezTo>
                  <a:cubicBezTo>
                    <a:pt x="162541" y="3779668"/>
                    <a:pt x="287011" y="3822828"/>
                    <a:pt x="187024" y="3772835"/>
                  </a:cubicBezTo>
                  <a:cubicBezTo>
                    <a:pt x="173962" y="3766304"/>
                    <a:pt x="159315" y="3763599"/>
                    <a:pt x="145460" y="3758981"/>
                  </a:cubicBezTo>
                  <a:cubicBezTo>
                    <a:pt x="126987" y="3745126"/>
                    <a:pt x="106370" y="3733745"/>
                    <a:pt x="90042" y="3717417"/>
                  </a:cubicBezTo>
                  <a:cubicBezTo>
                    <a:pt x="54071" y="3681446"/>
                    <a:pt x="42719" y="3650481"/>
                    <a:pt x="20769" y="3606581"/>
                  </a:cubicBezTo>
                  <a:cubicBezTo>
                    <a:pt x="2140" y="3513430"/>
                    <a:pt x="0" y="3540701"/>
                    <a:pt x="20769" y="3426471"/>
                  </a:cubicBezTo>
                  <a:cubicBezTo>
                    <a:pt x="23381" y="3412103"/>
                    <a:pt x="23633" y="3394525"/>
                    <a:pt x="34624" y="3384908"/>
                  </a:cubicBezTo>
                  <a:cubicBezTo>
                    <a:pt x="62645" y="3360390"/>
                    <a:pt x="99279" y="3347963"/>
                    <a:pt x="131606" y="3329490"/>
                  </a:cubicBezTo>
                  <a:cubicBezTo>
                    <a:pt x="474425" y="3395416"/>
                    <a:pt x="509608" y="3370639"/>
                    <a:pt x="810478" y="3551162"/>
                  </a:cubicBezTo>
                  <a:cubicBezTo>
                    <a:pt x="833569" y="3565017"/>
                    <a:pt x="857070" y="3578210"/>
                    <a:pt x="879751" y="3592726"/>
                  </a:cubicBezTo>
                  <a:cubicBezTo>
                    <a:pt x="972536" y="3652109"/>
                    <a:pt x="1061195" y="3718180"/>
                    <a:pt x="1156842" y="3772835"/>
                  </a:cubicBezTo>
                  <a:cubicBezTo>
                    <a:pt x="1194289" y="3794233"/>
                    <a:pt x="1292438" y="3852697"/>
                    <a:pt x="1336951" y="3869817"/>
                  </a:cubicBezTo>
                  <a:cubicBezTo>
                    <a:pt x="1368331" y="3881886"/>
                    <a:pt x="1401606" y="3888290"/>
                    <a:pt x="1433933" y="3897526"/>
                  </a:cubicBezTo>
                  <a:cubicBezTo>
                    <a:pt x="1618660" y="3892908"/>
                    <a:pt x="1803614" y="3893921"/>
                    <a:pt x="1988115" y="3883671"/>
                  </a:cubicBezTo>
                  <a:cubicBezTo>
                    <a:pt x="2053325" y="3880048"/>
                    <a:pt x="2118882" y="3872448"/>
                    <a:pt x="2182078" y="3855962"/>
                  </a:cubicBezTo>
                  <a:cubicBezTo>
                    <a:pt x="2189412" y="3854049"/>
                    <a:pt x="2317458" y="3803710"/>
                    <a:pt x="2348333" y="3772835"/>
                  </a:cubicBezTo>
                  <a:cubicBezTo>
                    <a:pt x="2378440" y="3742728"/>
                    <a:pt x="2402819" y="3707358"/>
                    <a:pt x="2431460" y="3675853"/>
                  </a:cubicBezTo>
                  <a:cubicBezTo>
                    <a:pt x="2474724" y="3628262"/>
                    <a:pt x="2496378" y="3619984"/>
                    <a:pt x="2528442" y="3565017"/>
                  </a:cubicBezTo>
                  <a:cubicBezTo>
                    <a:pt x="2549255" y="3529338"/>
                    <a:pt x="2565387" y="3491126"/>
                    <a:pt x="2583860" y="3454181"/>
                  </a:cubicBezTo>
                  <a:cubicBezTo>
                    <a:pt x="2613021" y="3162575"/>
                    <a:pt x="2571176" y="3445360"/>
                    <a:pt x="2736260" y="2983126"/>
                  </a:cubicBezTo>
                  <a:cubicBezTo>
                    <a:pt x="2775879" y="2872194"/>
                    <a:pt x="2865819" y="2586274"/>
                    <a:pt x="2944078" y="2442799"/>
                  </a:cubicBezTo>
                  <a:cubicBezTo>
                    <a:pt x="3028287" y="2288416"/>
                    <a:pt x="3119656" y="2138049"/>
                    <a:pt x="3207315" y="1985599"/>
                  </a:cubicBezTo>
                  <a:cubicBezTo>
                    <a:pt x="3225875" y="1953321"/>
                    <a:pt x="3248635" y="1923078"/>
                    <a:pt x="3262733" y="1888617"/>
                  </a:cubicBezTo>
                  <a:lnTo>
                    <a:pt x="3387424" y="1583817"/>
                  </a:lnTo>
                  <a:cubicBezTo>
                    <a:pt x="3412633" y="1356923"/>
                    <a:pt x="3385432" y="1560921"/>
                    <a:pt x="3428987" y="1334435"/>
                  </a:cubicBezTo>
                  <a:cubicBezTo>
                    <a:pt x="3471822" y="1111695"/>
                    <a:pt x="3464893" y="1149832"/>
                    <a:pt x="3484406" y="974217"/>
                  </a:cubicBezTo>
                  <a:cubicBezTo>
                    <a:pt x="3475170" y="895708"/>
                    <a:pt x="3471488" y="816344"/>
                    <a:pt x="3456697" y="738690"/>
                  </a:cubicBezTo>
                  <a:cubicBezTo>
                    <a:pt x="3452832" y="718401"/>
                    <a:pt x="3440075" y="700696"/>
                    <a:pt x="3428987" y="683271"/>
                  </a:cubicBezTo>
                  <a:cubicBezTo>
                    <a:pt x="3408142" y="650515"/>
                    <a:pt x="3358305" y="574841"/>
                    <a:pt x="3318151" y="544726"/>
                  </a:cubicBezTo>
                  <a:cubicBezTo>
                    <a:pt x="3296608" y="528569"/>
                    <a:pt x="3273486" y="514099"/>
                    <a:pt x="3248878" y="503162"/>
                  </a:cubicBezTo>
                  <a:cubicBezTo>
                    <a:pt x="3232874" y="496049"/>
                    <a:pt x="3135135" y="477643"/>
                    <a:pt x="3124187" y="475453"/>
                  </a:cubicBezTo>
                  <a:cubicBezTo>
                    <a:pt x="3105714" y="480071"/>
                    <a:pt x="3082233" y="475844"/>
                    <a:pt x="3068769" y="489308"/>
                  </a:cubicBezTo>
                  <a:cubicBezTo>
                    <a:pt x="3051074" y="507003"/>
                    <a:pt x="2985826" y="641339"/>
                    <a:pt x="2971787" y="669417"/>
                  </a:cubicBezTo>
                  <a:cubicBezTo>
                    <a:pt x="2870750" y="1140931"/>
                    <a:pt x="2983998" y="658867"/>
                    <a:pt x="2888660" y="974217"/>
                  </a:cubicBezTo>
                  <a:cubicBezTo>
                    <a:pt x="2840012" y="1135128"/>
                    <a:pt x="2809141" y="1301725"/>
                    <a:pt x="2750115" y="1459126"/>
                  </a:cubicBezTo>
                  <a:cubicBezTo>
                    <a:pt x="2688394" y="1623714"/>
                    <a:pt x="2673823" y="1656871"/>
                    <a:pt x="2611569" y="1874762"/>
                  </a:cubicBezTo>
                  <a:cubicBezTo>
                    <a:pt x="2583860" y="1971744"/>
                    <a:pt x="2554664" y="2068313"/>
                    <a:pt x="2528442" y="2165708"/>
                  </a:cubicBezTo>
                  <a:cubicBezTo>
                    <a:pt x="2502489" y="2262103"/>
                    <a:pt x="2441743" y="2515817"/>
                    <a:pt x="2389897" y="2650617"/>
                  </a:cubicBezTo>
                  <a:cubicBezTo>
                    <a:pt x="2359418" y="2729862"/>
                    <a:pt x="2323394" y="2806899"/>
                    <a:pt x="2292915" y="2886144"/>
                  </a:cubicBezTo>
                  <a:cubicBezTo>
                    <a:pt x="2236665" y="3032395"/>
                    <a:pt x="2271471" y="2980044"/>
                    <a:pt x="2209787" y="3107817"/>
                  </a:cubicBezTo>
                  <a:cubicBezTo>
                    <a:pt x="2160403" y="3210113"/>
                    <a:pt x="2108187" y="3311017"/>
                    <a:pt x="2057387" y="3412617"/>
                  </a:cubicBezTo>
                  <a:cubicBezTo>
                    <a:pt x="1992714" y="3541962"/>
                    <a:pt x="1954305" y="3625681"/>
                    <a:pt x="1849569" y="3758981"/>
                  </a:cubicBezTo>
                  <a:cubicBezTo>
                    <a:pt x="1798769" y="3823635"/>
                    <a:pt x="1744960" y="3886035"/>
                    <a:pt x="1697169" y="3952944"/>
                  </a:cubicBezTo>
                  <a:cubicBezTo>
                    <a:pt x="1618219" y="4063476"/>
                    <a:pt x="1660952" y="4027890"/>
                    <a:pt x="1586333" y="4077635"/>
                  </a:cubicBezTo>
                  <a:cubicBezTo>
                    <a:pt x="1544386" y="4140557"/>
                    <a:pt x="1524431" y="4179982"/>
                    <a:pt x="1433933" y="4216181"/>
                  </a:cubicBezTo>
                  <a:cubicBezTo>
                    <a:pt x="1410842" y="4225417"/>
                    <a:pt x="1386904" y="4232768"/>
                    <a:pt x="1364660" y="4243890"/>
                  </a:cubicBezTo>
                  <a:cubicBezTo>
                    <a:pt x="1340574" y="4255933"/>
                    <a:pt x="1319789" y="4274065"/>
                    <a:pt x="1295387" y="4285453"/>
                  </a:cubicBezTo>
                  <a:cubicBezTo>
                    <a:pt x="1250314" y="4306487"/>
                    <a:pt x="1156842" y="4340871"/>
                    <a:pt x="1156842" y="4340871"/>
                  </a:cubicBezTo>
                  <a:cubicBezTo>
                    <a:pt x="1152224" y="4317780"/>
                    <a:pt x="1162580" y="4284661"/>
                    <a:pt x="1142987" y="4271599"/>
                  </a:cubicBezTo>
                  <a:cubicBezTo>
                    <a:pt x="1129133" y="4262363"/>
                    <a:pt x="1125938" y="4300370"/>
                    <a:pt x="1115278" y="4313162"/>
                  </a:cubicBezTo>
                  <a:cubicBezTo>
                    <a:pt x="1102735" y="4328214"/>
                    <a:pt x="1089015" y="4342486"/>
                    <a:pt x="1073715" y="4354726"/>
                  </a:cubicBezTo>
                  <a:cubicBezTo>
                    <a:pt x="1019622" y="4398001"/>
                    <a:pt x="956443" y="4430434"/>
                    <a:pt x="907460" y="4479417"/>
                  </a:cubicBezTo>
                  <a:cubicBezTo>
                    <a:pt x="842806" y="4544072"/>
                    <a:pt x="783740" y="4614846"/>
                    <a:pt x="713497" y="4673381"/>
                  </a:cubicBezTo>
                  <a:cubicBezTo>
                    <a:pt x="658079" y="4719563"/>
                    <a:pt x="598252" y="4760917"/>
                    <a:pt x="547242" y="4811926"/>
                  </a:cubicBezTo>
                  <a:cubicBezTo>
                    <a:pt x="482423" y="4876745"/>
                    <a:pt x="431952" y="4954925"/>
                    <a:pt x="367133" y="5019744"/>
                  </a:cubicBezTo>
                  <a:cubicBezTo>
                    <a:pt x="348660" y="5038217"/>
                    <a:pt x="332614" y="5059487"/>
                    <a:pt x="311715" y="5075162"/>
                  </a:cubicBezTo>
                  <a:cubicBezTo>
                    <a:pt x="295193" y="5087554"/>
                    <a:pt x="274770" y="5093635"/>
                    <a:pt x="256297" y="5102871"/>
                  </a:cubicBezTo>
                  <a:cubicBezTo>
                    <a:pt x="233206" y="5098253"/>
                    <a:pt x="201735" y="5107405"/>
                    <a:pt x="187024" y="5089017"/>
                  </a:cubicBezTo>
                  <a:cubicBezTo>
                    <a:pt x="117624" y="5002268"/>
                    <a:pt x="145895" y="4785879"/>
                    <a:pt x="159315" y="4714944"/>
                  </a:cubicBezTo>
                  <a:cubicBezTo>
                    <a:pt x="200132" y="4499200"/>
                    <a:pt x="335654" y="4258566"/>
                    <a:pt x="408697" y="4063781"/>
                  </a:cubicBezTo>
                  <a:cubicBezTo>
                    <a:pt x="422551" y="4026835"/>
                    <a:pt x="432614" y="3988236"/>
                    <a:pt x="450260" y="3952944"/>
                  </a:cubicBezTo>
                  <a:cubicBezTo>
                    <a:pt x="501611" y="3850241"/>
                    <a:pt x="593919" y="3750835"/>
                    <a:pt x="658078" y="3661999"/>
                  </a:cubicBezTo>
                  <a:cubicBezTo>
                    <a:pt x="673844" y="3640169"/>
                    <a:pt x="682820" y="3613754"/>
                    <a:pt x="699642" y="3592726"/>
                  </a:cubicBezTo>
                  <a:cubicBezTo>
                    <a:pt x="720042" y="3567226"/>
                    <a:pt x="748948" y="3549293"/>
                    <a:pt x="768915" y="3523453"/>
                  </a:cubicBezTo>
                  <a:cubicBezTo>
                    <a:pt x="827674" y="3447412"/>
                    <a:pt x="879313" y="3366124"/>
                    <a:pt x="935169" y="3287926"/>
                  </a:cubicBezTo>
                  <a:cubicBezTo>
                    <a:pt x="971679" y="3236812"/>
                    <a:pt x="1001590" y="3179943"/>
                    <a:pt x="1046006" y="3135526"/>
                  </a:cubicBezTo>
                  <a:cubicBezTo>
                    <a:pt x="1069097" y="3112435"/>
                    <a:pt x="1091115" y="3088219"/>
                    <a:pt x="1115278" y="3066253"/>
                  </a:cubicBezTo>
                  <a:cubicBezTo>
                    <a:pt x="1232900" y="2959324"/>
                    <a:pt x="1201293" y="3014964"/>
                    <a:pt x="1336951" y="2858435"/>
                  </a:cubicBezTo>
                  <a:cubicBezTo>
                    <a:pt x="1354587" y="2838085"/>
                    <a:pt x="1362096" y="2810506"/>
                    <a:pt x="1378515" y="2789162"/>
                  </a:cubicBezTo>
                  <a:cubicBezTo>
                    <a:pt x="1532498" y="2588985"/>
                    <a:pt x="1419605" y="2750120"/>
                    <a:pt x="1530915" y="2622908"/>
                  </a:cubicBezTo>
                  <a:cubicBezTo>
                    <a:pt x="1584546" y="2561615"/>
                    <a:pt x="1565366" y="2569018"/>
                    <a:pt x="1614042" y="2498217"/>
                  </a:cubicBezTo>
                  <a:cubicBezTo>
                    <a:pt x="1649628" y="2446456"/>
                    <a:pt x="1690754" y="2398554"/>
                    <a:pt x="1724878" y="2345817"/>
                  </a:cubicBezTo>
                  <a:cubicBezTo>
                    <a:pt x="1741708" y="2319807"/>
                    <a:pt x="1753729" y="2290941"/>
                    <a:pt x="1766442" y="2262690"/>
                  </a:cubicBezTo>
                  <a:cubicBezTo>
                    <a:pt x="1795308" y="2198544"/>
                    <a:pt x="1823445" y="2134037"/>
                    <a:pt x="1849569" y="2068726"/>
                  </a:cubicBezTo>
                  <a:cubicBezTo>
                    <a:pt x="1916794" y="1900663"/>
                    <a:pt x="1951424" y="1798680"/>
                    <a:pt x="2001969" y="1625381"/>
                  </a:cubicBezTo>
                  <a:cubicBezTo>
                    <a:pt x="2046370" y="1473147"/>
                    <a:pt x="2014163" y="1514607"/>
                    <a:pt x="2098951" y="1334435"/>
                  </a:cubicBezTo>
                  <a:cubicBezTo>
                    <a:pt x="2135547" y="1256670"/>
                    <a:pt x="2135389" y="1294554"/>
                    <a:pt x="2195933" y="1251308"/>
                  </a:cubicBezTo>
                  <a:cubicBezTo>
                    <a:pt x="2211877" y="1239920"/>
                    <a:pt x="2223642" y="1223599"/>
                    <a:pt x="2237497" y="1209744"/>
                  </a:cubicBezTo>
                  <a:cubicBezTo>
                    <a:pt x="2271529" y="1073612"/>
                    <a:pt x="2232789" y="1211544"/>
                    <a:pt x="2348333" y="960362"/>
                  </a:cubicBezTo>
                  <a:cubicBezTo>
                    <a:pt x="2424365" y="795076"/>
                    <a:pt x="2496734" y="628127"/>
                    <a:pt x="2570006" y="461599"/>
                  </a:cubicBezTo>
                  <a:cubicBezTo>
                    <a:pt x="2598335" y="397214"/>
                    <a:pt x="2653133" y="267635"/>
                    <a:pt x="2653133" y="267635"/>
                  </a:cubicBezTo>
                  <a:cubicBezTo>
                    <a:pt x="2643897" y="189126"/>
                    <a:pt x="2671371" y="96434"/>
                    <a:pt x="2625424" y="32108"/>
                  </a:cubicBezTo>
                  <a:cubicBezTo>
                    <a:pt x="2602490" y="0"/>
                    <a:pt x="2549227" y="54777"/>
                    <a:pt x="2514587" y="73671"/>
                  </a:cubicBezTo>
                  <a:cubicBezTo>
                    <a:pt x="2465934" y="100209"/>
                    <a:pt x="2435160" y="190964"/>
                    <a:pt x="2417606" y="226071"/>
                  </a:cubicBezTo>
                  <a:cubicBezTo>
                    <a:pt x="2412988" y="249162"/>
                    <a:pt x="2409947" y="272625"/>
                    <a:pt x="2403751" y="295344"/>
                  </a:cubicBezTo>
                  <a:cubicBezTo>
                    <a:pt x="2371893" y="412155"/>
                    <a:pt x="2323051" y="434516"/>
                    <a:pt x="2431460" y="586290"/>
                  </a:cubicBezTo>
                  <a:cubicBezTo>
                    <a:pt x="2456526" y="621383"/>
                    <a:pt x="2626835" y="686055"/>
                    <a:pt x="2680842" y="710981"/>
                  </a:cubicBezTo>
                  <a:cubicBezTo>
                    <a:pt x="2708970" y="723963"/>
                    <a:pt x="2735205" y="741039"/>
                    <a:pt x="2763969" y="752544"/>
                  </a:cubicBezTo>
                  <a:cubicBezTo>
                    <a:pt x="3036816" y="861683"/>
                    <a:pt x="3261305" y="903516"/>
                    <a:pt x="3484406" y="1126617"/>
                  </a:cubicBezTo>
                  <a:cubicBezTo>
                    <a:pt x="3732011" y="1374222"/>
                    <a:pt x="3343387" y="994241"/>
                    <a:pt x="3719933" y="1320581"/>
                  </a:cubicBezTo>
                  <a:cubicBezTo>
                    <a:pt x="3742279" y="1339948"/>
                    <a:pt x="3758393" y="1365628"/>
                    <a:pt x="3775351" y="1389853"/>
                  </a:cubicBezTo>
                  <a:cubicBezTo>
                    <a:pt x="3820022" y="1453669"/>
                    <a:pt x="3896366" y="1616080"/>
                    <a:pt x="3913897" y="1653090"/>
                  </a:cubicBezTo>
                  <a:cubicBezTo>
                    <a:pt x="3924543" y="1675565"/>
                    <a:pt x="3929815" y="1700465"/>
                    <a:pt x="3941606" y="1722362"/>
                  </a:cubicBezTo>
                  <a:cubicBezTo>
                    <a:pt x="3962261" y="1760722"/>
                    <a:pt x="3992147" y="1793863"/>
                    <a:pt x="4010878" y="1833199"/>
                  </a:cubicBezTo>
                  <a:cubicBezTo>
                    <a:pt x="4038533" y="1891275"/>
                    <a:pt x="4080151" y="2013308"/>
                    <a:pt x="4080151" y="2013308"/>
                  </a:cubicBezTo>
                  <a:cubicBezTo>
                    <a:pt x="4070915" y="2077962"/>
                    <a:pt x="4066610" y="2143515"/>
                    <a:pt x="4052442" y="2207271"/>
                  </a:cubicBezTo>
                  <a:cubicBezTo>
                    <a:pt x="4047962" y="2227433"/>
                    <a:pt x="4035557" y="2245100"/>
                    <a:pt x="4024733" y="2262690"/>
                  </a:cubicBezTo>
                  <a:cubicBezTo>
                    <a:pt x="3998553" y="2305233"/>
                    <a:pt x="3970641" y="2346732"/>
                    <a:pt x="3941606" y="2387381"/>
                  </a:cubicBezTo>
                  <a:cubicBezTo>
                    <a:pt x="3888936" y="2461118"/>
                    <a:pt x="3837787" y="2510272"/>
                    <a:pt x="3761497" y="2567490"/>
                  </a:cubicBezTo>
                  <a:cubicBezTo>
                    <a:pt x="3644980" y="2654878"/>
                    <a:pt x="3697710" y="2595968"/>
                    <a:pt x="3595242" y="2650617"/>
                  </a:cubicBezTo>
                  <a:cubicBezTo>
                    <a:pt x="3404756" y="2752209"/>
                    <a:pt x="3523390" y="2720405"/>
                    <a:pt x="3387424" y="2747599"/>
                  </a:cubicBezTo>
                  <a:cubicBezTo>
                    <a:pt x="3268320" y="2797225"/>
                    <a:pt x="3235780" y="2806308"/>
                    <a:pt x="3138042" y="2858435"/>
                  </a:cubicBezTo>
                  <a:cubicBezTo>
                    <a:pt x="3096089" y="2880810"/>
                    <a:pt x="3053270" y="2901878"/>
                    <a:pt x="3013351" y="2927708"/>
                  </a:cubicBezTo>
                  <a:cubicBezTo>
                    <a:pt x="2974578" y="2952796"/>
                    <a:pt x="2934101" y="2977144"/>
                    <a:pt x="2902515" y="3010835"/>
                  </a:cubicBezTo>
                  <a:cubicBezTo>
                    <a:pt x="2863960" y="3051961"/>
                    <a:pt x="2841946" y="3106347"/>
                    <a:pt x="2805533" y="3149381"/>
                  </a:cubicBezTo>
                  <a:cubicBezTo>
                    <a:pt x="2790618" y="3167008"/>
                    <a:pt x="2765562" y="3173781"/>
                    <a:pt x="2750115" y="3190944"/>
                  </a:cubicBezTo>
                  <a:cubicBezTo>
                    <a:pt x="2677350" y="3271794"/>
                    <a:pt x="2687290" y="3284632"/>
                    <a:pt x="2639278" y="3371053"/>
                  </a:cubicBezTo>
                  <a:cubicBezTo>
                    <a:pt x="2584391" y="3469850"/>
                    <a:pt x="2636089" y="3339058"/>
                    <a:pt x="2583860" y="3495744"/>
                  </a:cubicBezTo>
                  <a:cubicBezTo>
                    <a:pt x="2528998" y="3473800"/>
                    <a:pt x="2476818" y="3450195"/>
                    <a:pt x="2417606" y="3440326"/>
                  </a:cubicBezTo>
                  <a:cubicBezTo>
                    <a:pt x="2343073" y="3427904"/>
                    <a:pt x="2139151" y="3408324"/>
                    <a:pt x="2043533" y="3398762"/>
                  </a:cubicBezTo>
                  <a:cubicBezTo>
                    <a:pt x="1851742" y="3325699"/>
                    <a:pt x="1781875" y="3320562"/>
                    <a:pt x="1641751" y="3218653"/>
                  </a:cubicBezTo>
                  <a:cubicBezTo>
                    <a:pt x="1313879" y="2980201"/>
                    <a:pt x="1410104" y="2990450"/>
                    <a:pt x="1156842" y="2899999"/>
                  </a:cubicBezTo>
                  <a:cubicBezTo>
                    <a:pt x="1138910" y="2893595"/>
                    <a:pt x="1119897" y="2890762"/>
                    <a:pt x="1101424" y="2886144"/>
                  </a:cubicBezTo>
                  <a:cubicBezTo>
                    <a:pt x="1064478" y="2895380"/>
                    <a:pt x="1025591" y="2898852"/>
                    <a:pt x="990587" y="2913853"/>
                  </a:cubicBezTo>
                  <a:cubicBezTo>
                    <a:pt x="959978" y="2926971"/>
                    <a:pt x="932882" y="2947760"/>
                    <a:pt x="907460" y="2969271"/>
                  </a:cubicBezTo>
                  <a:cubicBezTo>
                    <a:pt x="818176" y="3044819"/>
                    <a:pt x="778053" y="3104379"/>
                    <a:pt x="713497" y="3204799"/>
                  </a:cubicBezTo>
                  <a:cubicBezTo>
                    <a:pt x="702329" y="3222172"/>
                    <a:pt x="695024" y="3241744"/>
                    <a:pt x="685787" y="3260217"/>
                  </a:cubicBezTo>
                  <a:cubicBezTo>
                    <a:pt x="667314" y="3334108"/>
                    <a:pt x="651293" y="3408655"/>
                    <a:pt x="630369" y="3481890"/>
                  </a:cubicBezTo>
                  <a:cubicBezTo>
                    <a:pt x="623537" y="3505803"/>
                    <a:pt x="609492" y="3527249"/>
                    <a:pt x="602660" y="3551162"/>
                  </a:cubicBezTo>
                  <a:cubicBezTo>
                    <a:pt x="570944" y="3662169"/>
                    <a:pt x="574951" y="3647036"/>
                    <a:pt x="574951" y="37312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0446075">
              <a:off x="4368882" y="3278975"/>
              <a:ext cx="1214177" cy="141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-4784066">
              <a:off x="3155806" y="3556271"/>
              <a:ext cx="1215794" cy="142425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BB6126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-3535358">
              <a:off x="3795837" y="909580"/>
              <a:ext cx="1215796" cy="142425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BB6126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0451750">
              <a:off x="1723662" y="4315373"/>
              <a:ext cx="1214175" cy="141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95088" y="5116903"/>
              <a:ext cx="1214177" cy="141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53107">
              <a:off x="3613334" y="2685095"/>
              <a:ext cx="1214177" cy="141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6667365">
              <a:off x="2097615" y="3257408"/>
              <a:ext cx="1215796" cy="142425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BB6126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3187543">
              <a:off x="3759595" y="4536728"/>
              <a:ext cx="1212587" cy="1424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979556">
              <a:off x="4528972" y="1729298"/>
              <a:ext cx="1214177" cy="1443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Oval 34"/>
          <p:cNvSpPr>
            <a:spLocks noChangeArrowheads="1"/>
          </p:cNvSpPr>
          <p:nvPr/>
        </p:nvSpPr>
        <p:spPr bwMode="auto">
          <a:xfrm>
            <a:off x="1357290" y="2000240"/>
            <a:ext cx="1873250" cy="3311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7686" y="1928802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 </a:t>
            </a:r>
            <a:r>
              <a:rPr lang="en-US" sz="2400" dirty="0" err="1" smtClean="0"/>
              <a:t>elastomers</a:t>
            </a:r>
            <a:r>
              <a:rPr lang="en-US" sz="2400" dirty="0" smtClean="0"/>
              <a:t> are </a:t>
            </a:r>
            <a:r>
              <a:rPr lang="en-US" sz="2400" dirty="0"/>
              <a:t>polymer networks formed by cross linking liquid crystalline polymers.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polymers are typically connected to rod like molecules that distort the conformation of the polymer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of samples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Principal compounds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Liquid Crystal Nematic </a:t>
            </a:r>
            <a:r>
              <a:rPr lang="en-US" sz="2000" dirty="0" err="1" smtClean="0"/>
              <a:t>Mesogen</a:t>
            </a:r>
            <a:endParaRPr lang="en-US" sz="2000" dirty="0" smtClean="0"/>
          </a:p>
          <a:p>
            <a:r>
              <a:rPr lang="en-US" sz="2000" dirty="0" smtClean="0"/>
              <a:t>Polymer-Backbone</a:t>
            </a:r>
          </a:p>
          <a:p>
            <a:r>
              <a:rPr lang="en-US" sz="2000" dirty="0" smtClean="0"/>
              <a:t>Cross linker</a:t>
            </a:r>
          </a:p>
          <a:p>
            <a:r>
              <a:rPr lang="en-US" sz="2000" dirty="0" smtClean="0"/>
              <a:t>Toluene</a:t>
            </a:r>
          </a:p>
          <a:p>
            <a:r>
              <a:rPr lang="en-US" sz="2000" dirty="0" err="1" smtClean="0"/>
              <a:t>Catalyzer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Preheated centrifugation  around 60 min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Stretching the </a:t>
            </a:r>
            <a:r>
              <a:rPr lang="en-US" sz="2000" dirty="0" err="1" smtClean="0"/>
              <a:t>elastomer</a:t>
            </a:r>
            <a:r>
              <a:rPr lang="en-US" sz="2000" dirty="0" smtClean="0"/>
              <a:t>  for induced alignment.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Wash and Bake the </a:t>
            </a:r>
            <a:r>
              <a:rPr lang="en-US" sz="2000" dirty="0" err="1" smtClean="0"/>
              <a:t>elastomer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</a:t>
            </a:r>
            <a:r>
              <a:rPr lang="en-US" dirty="0" err="1" smtClean="0"/>
              <a:t>Elastomer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3550" y="4643438"/>
          <a:ext cx="8288338" cy="677862"/>
        </p:xfrm>
        <a:graphic>
          <a:graphicData uri="http://schemas.openxmlformats.org/presentationml/2006/ole">
            <p:oleObj spid="_x0000_s1026" name="Equation" r:id="rId3" imgW="4813200" imgH="393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200024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between strain and nematic tensor in free energy</a:t>
            </a:r>
            <a:endParaRPr lang="en-US" dirty="0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429007" y="2617787"/>
          <a:ext cx="2071687" cy="668337"/>
        </p:xfrm>
        <a:graphic>
          <a:graphicData uri="http://schemas.openxmlformats.org/presentationml/2006/ole">
            <p:oleObj spid="_x0000_s1027" name="Equation" r:id="rId4" imgW="1218960" imgH="393480" progId="Equation.3">
              <p:embed/>
            </p:oleObj>
          </a:graphicData>
        </a:graphic>
      </p:graphicFrame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2428860" y="3500438"/>
          <a:ext cx="4000500" cy="855663"/>
        </p:xfrm>
        <a:graphic>
          <a:graphicData uri="http://schemas.openxmlformats.org/presentationml/2006/ole">
            <p:oleObj spid="_x0000_s1028" name="Equation" r:id="rId5" imgW="1841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Swelling mismatch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284" y="2199701"/>
            <a:ext cx="3256840" cy="25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143512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Previous work.</a:t>
            </a:r>
          </a:p>
          <a:p>
            <a:r>
              <a:rPr lang="en-US" sz="1200" dirty="0" smtClean="0"/>
              <a:t>“Swelling Dynamics and Related Phenomena in </a:t>
            </a:r>
            <a:r>
              <a:rPr lang="en-US" sz="1200" dirty="0" err="1" smtClean="0"/>
              <a:t>NematicElastomers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P. </a:t>
            </a:r>
            <a:r>
              <a:rPr lang="en-US" sz="1200" dirty="0" err="1" smtClean="0"/>
              <a:t>Palffy</a:t>
            </a:r>
            <a:r>
              <a:rPr lang="en-US" sz="1200" dirty="0" smtClean="0"/>
              <a:t>-</a:t>
            </a:r>
            <a:r>
              <a:rPr lang="en-US" sz="1200" dirty="0" err="1" smtClean="0"/>
              <a:t>Muhoray</a:t>
            </a:r>
            <a:r>
              <a:rPr lang="en-US" sz="1200" dirty="0" smtClean="0"/>
              <a:t>,   P. </a:t>
            </a:r>
            <a:r>
              <a:rPr lang="en-US" sz="1200" dirty="0" err="1" smtClean="0"/>
              <a:t>Luchette</a:t>
            </a:r>
            <a:r>
              <a:rPr lang="en-US" sz="1200" dirty="0" smtClean="0"/>
              <a:t> , et al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2285992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LCE in liquid solvent is </a:t>
            </a:r>
          </a:p>
          <a:p>
            <a:r>
              <a:rPr lang="en-US" dirty="0" smtClean="0"/>
              <a:t>more swollen than in vapor!</a:t>
            </a:r>
          </a:p>
          <a:p>
            <a:endParaRPr lang="en-US" dirty="0" smtClean="0"/>
          </a:p>
          <a:p>
            <a:r>
              <a:rPr lang="en-US" dirty="0" smtClean="0"/>
              <a:t>Swelling should be the same in liquid solvent and vapor solvent.</a:t>
            </a:r>
          </a:p>
          <a:p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dirty="0" err="1" smtClean="0"/>
              <a:t>coexistance</a:t>
            </a:r>
            <a:r>
              <a:rPr lang="en-US" dirty="0" smtClean="0"/>
              <a:t> so chemical </a:t>
            </a:r>
            <a:r>
              <a:rPr lang="en-US" dirty="0" err="1" smtClean="0"/>
              <a:t>potencial</a:t>
            </a:r>
            <a:r>
              <a:rPr lang="en-US" dirty="0" smtClean="0"/>
              <a:t> should be the 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143116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registered the swelling of an </a:t>
            </a:r>
            <a:r>
              <a:rPr lang="en-US" sz="2000" dirty="0" err="1" smtClean="0"/>
              <a:t>elastomer</a:t>
            </a:r>
            <a:r>
              <a:rPr lang="en-US" sz="2000" dirty="0" smtClean="0"/>
              <a:t> as a function of time in presence of toluene vapor</a:t>
            </a:r>
          </a:p>
          <a:p>
            <a:endParaRPr lang="en-US" sz="2000" dirty="0"/>
          </a:p>
          <a:p>
            <a:r>
              <a:rPr lang="en-US" sz="2000" dirty="0" smtClean="0"/>
              <a:t>Pictures registered the change in the </a:t>
            </a:r>
            <a:r>
              <a:rPr lang="en-US" sz="2000" dirty="0" err="1" smtClean="0"/>
              <a:t>elastomer</a:t>
            </a:r>
            <a:r>
              <a:rPr lang="en-US" sz="2000" dirty="0" smtClean="0"/>
              <a:t> sample geometry</a:t>
            </a:r>
            <a:endParaRPr lang="en-US" sz="2000" dirty="0"/>
          </a:p>
        </p:txBody>
      </p:sp>
      <p:pic>
        <p:nvPicPr>
          <p:cNvPr id="8" name="Picture 7" descr="90spic.bmp#3.bmp"/>
          <p:cNvPicPr>
            <a:picLocks noChangeAspect="1"/>
          </p:cNvPicPr>
          <p:nvPr/>
        </p:nvPicPr>
        <p:blipFill>
          <a:blip r:embed="rId2" cstate="print"/>
          <a:srcRect l="21992" r="11996"/>
          <a:stretch>
            <a:fillRect/>
          </a:stretch>
        </p:blipFill>
        <p:spPr>
          <a:xfrm>
            <a:off x="4727371" y="3714752"/>
            <a:ext cx="2004041" cy="2428868"/>
          </a:xfrm>
          <a:prstGeom prst="rect">
            <a:avLst/>
          </a:prstGeom>
        </p:spPr>
      </p:pic>
      <p:pic>
        <p:nvPicPr>
          <p:cNvPr id="9" name="Picture 8" descr="90spicbmp.bmp#2.bmp"/>
          <p:cNvPicPr>
            <a:picLocks noChangeAspect="1"/>
          </p:cNvPicPr>
          <p:nvPr/>
        </p:nvPicPr>
        <p:blipFill>
          <a:blip r:embed="rId3"/>
          <a:srcRect l="39985" t="25591" r="23191" b="6398"/>
          <a:stretch>
            <a:fillRect/>
          </a:stretch>
        </p:blipFill>
        <p:spPr>
          <a:xfrm>
            <a:off x="6786578" y="3714752"/>
            <a:ext cx="1740814" cy="2411337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3727952" cy="1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607330"/>
            <a:ext cx="6143650" cy="460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rgoanchom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38" y="1911504"/>
            <a:ext cx="4380462" cy="3374884"/>
          </a:xfrm>
        </p:spPr>
      </p:pic>
      <p:pic>
        <p:nvPicPr>
          <p:cNvPr id="5" name="Content Placeholder 3" descr="largoancho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704" y="1901833"/>
            <a:ext cx="4393014" cy="338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1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571612"/>
            <a:ext cx="5786478" cy="462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412</TotalTime>
  <Words>220</Words>
  <Application>Microsoft Office PowerPoint</Application>
  <PresentationFormat>On-screen Show (4:3)</PresentationFormat>
  <Paragraphs>50</Paragraphs>
  <Slides>12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Civic</vt:lpstr>
      <vt:lpstr>Equation</vt:lpstr>
      <vt:lpstr>LCE swelling experiment</vt:lpstr>
      <vt:lpstr>Liquid Crystal Elastomer</vt:lpstr>
      <vt:lpstr>Fabrication of samples</vt:lpstr>
      <vt:lpstr>Liquid Crystal Elastomer</vt:lpstr>
      <vt:lpstr>Swelling mismatch</vt:lpstr>
      <vt:lpstr>Experimental Setup</vt:lpstr>
      <vt:lpstr>Slide 7</vt:lpstr>
      <vt:lpstr>Slide 8</vt:lpstr>
      <vt:lpstr>Slide 9</vt:lpstr>
      <vt:lpstr>Slide 10</vt:lpstr>
      <vt:lpstr>Future work</vt:lpstr>
      <vt:lpstr>Acknowledgment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 swelling experiment</dc:title>
  <dc:creator>vianney</dc:creator>
  <cp:lastModifiedBy>NLCMF</cp:lastModifiedBy>
  <cp:revision>36</cp:revision>
  <dcterms:created xsi:type="dcterms:W3CDTF">2008-08-24T22:59:37Z</dcterms:created>
  <dcterms:modified xsi:type="dcterms:W3CDTF">2008-11-11T20:59:36Z</dcterms:modified>
</cp:coreProperties>
</file>